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0" r:id="rId22"/>
    <p:sldId id="276" r:id="rId23"/>
    <p:sldId id="277" r:id="rId24"/>
    <p:sldId id="278" r:id="rId25"/>
    <p:sldId id="279" r:id="rId26"/>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F7D5E2-3068-404C-8F27-DF65417FC8A4}" type="doc">
      <dgm:prSet loTypeId="urn:microsoft.com/office/officeart/2009/3/layout/PlusandMinus" loCatId="relationship" qsTypeId="urn:microsoft.com/office/officeart/2005/8/quickstyle/simple2" qsCatId="simple" csTypeId="urn:microsoft.com/office/officeart/2005/8/colors/colorful3" csCatId="colorful" phldr="1"/>
      <dgm:spPr/>
      <dgm:t>
        <a:bodyPr/>
        <a:lstStyle/>
        <a:p>
          <a:endParaRPr lang="pt-BR"/>
        </a:p>
      </dgm:t>
    </dgm:pt>
    <dgm:pt modelId="{7D533A8D-2BB9-4CF8-B655-1EEF5A954CC2}">
      <dgm:prSet phldrT="[Texto]" custT="1"/>
      <dgm:spPr/>
      <dgm:t>
        <a:bodyPr/>
        <a:lstStyle/>
        <a:p>
          <a:pPr algn="ctr"/>
          <a:r>
            <a:rPr lang="pt-BR" sz="4000" dirty="0"/>
            <a:t>Post-conciliar</a:t>
          </a:r>
        </a:p>
        <a:p>
          <a:pPr algn="ctr"/>
          <a:r>
            <a:rPr lang="pt-BR" sz="4000" dirty="0" err="1"/>
            <a:t>Period</a:t>
          </a:r>
          <a:endParaRPr lang="pt-BR" sz="4000" dirty="0"/>
        </a:p>
        <a:p>
          <a:pPr algn="ctr"/>
          <a:endParaRPr lang="pt-BR" sz="4000" dirty="0"/>
        </a:p>
        <a:p>
          <a:pPr algn="ctr"/>
          <a:r>
            <a:rPr lang="pt-BR" sz="4000" dirty="0"/>
            <a:t>Pope Francis</a:t>
          </a:r>
        </a:p>
      </dgm:t>
    </dgm:pt>
    <dgm:pt modelId="{0ADA47BB-30FD-41DD-B976-E1841629C57B}" type="parTrans" cxnId="{31F0D9B8-4447-49A1-BD45-56DAD4E8EB16}">
      <dgm:prSet/>
      <dgm:spPr/>
      <dgm:t>
        <a:bodyPr/>
        <a:lstStyle/>
        <a:p>
          <a:endParaRPr lang="pt-BR"/>
        </a:p>
      </dgm:t>
    </dgm:pt>
    <dgm:pt modelId="{15967A82-1C68-4B4C-910F-B7107153E1FB}" type="sibTrans" cxnId="{31F0D9B8-4447-49A1-BD45-56DAD4E8EB16}">
      <dgm:prSet/>
      <dgm:spPr/>
      <dgm:t>
        <a:bodyPr/>
        <a:lstStyle/>
        <a:p>
          <a:endParaRPr lang="pt-BR"/>
        </a:p>
      </dgm:t>
    </dgm:pt>
    <dgm:pt modelId="{40F717C4-8992-46C3-AB46-EF2B93AA8C80}">
      <dgm:prSet phldrT="[Texto]" custT="1"/>
      <dgm:spPr/>
      <dgm:t>
        <a:bodyPr/>
        <a:lstStyle/>
        <a:p>
          <a:pPr algn="ctr"/>
          <a:r>
            <a:rPr lang="pt-BR" sz="3600" b="0" dirty="0" err="1"/>
            <a:t>Insufficient</a:t>
          </a:r>
          <a:r>
            <a:rPr lang="pt-BR" sz="3600" b="0" dirty="0"/>
            <a:t> </a:t>
          </a:r>
          <a:r>
            <a:rPr lang="pt-BR" sz="3600" b="0" dirty="0" err="1"/>
            <a:t>Formation</a:t>
          </a:r>
          <a:r>
            <a:rPr lang="pt-BR" sz="3600" b="0" dirty="0"/>
            <a:t> </a:t>
          </a:r>
        </a:p>
        <a:p>
          <a:pPr algn="ctr"/>
          <a:endParaRPr lang="pt-BR" sz="3600" b="0" dirty="0"/>
        </a:p>
        <a:p>
          <a:pPr algn="ctr"/>
          <a:r>
            <a:rPr lang="pt-BR" sz="3600" b="0" dirty="0" err="1"/>
            <a:t>Limited</a:t>
          </a:r>
          <a:r>
            <a:rPr lang="pt-BR" sz="3600" b="0" dirty="0"/>
            <a:t> </a:t>
          </a:r>
          <a:r>
            <a:rPr lang="pt-BR" sz="3600" b="0" dirty="0" err="1"/>
            <a:t>missionary</a:t>
          </a:r>
          <a:r>
            <a:rPr lang="pt-BR" sz="3600" b="0" dirty="0"/>
            <a:t> </a:t>
          </a:r>
          <a:r>
            <a:rPr lang="pt-BR" sz="3600" b="0" dirty="0" err="1"/>
            <a:t>outreach</a:t>
          </a:r>
          <a:endParaRPr lang="pt-BR" sz="3600" b="0" dirty="0"/>
        </a:p>
      </dgm:t>
    </dgm:pt>
    <dgm:pt modelId="{52A10046-9BDA-4AA4-84C4-4300A995198C}" type="parTrans" cxnId="{40E00164-F928-4E6F-BACA-061C39AB4672}">
      <dgm:prSet/>
      <dgm:spPr/>
      <dgm:t>
        <a:bodyPr/>
        <a:lstStyle/>
        <a:p>
          <a:endParaRPr lang="pt-BR"/>
        </a:p>
      </dgm:t>
    </dgm:pt>
    <dgm:pt modelId="{24A09687-DAF7-4D4C-B43A-6A4476B0BFA0}" type="sibTrans" cxnId="{40E00164-F928-4E6F-BACA-061C39AB4672}">
      <dgm:prSet/>
      <dgm:spPr/>
      <dgm:t>
        <a:bodyPr/>
        <a:lstStyle/>
        <a:p>
          <a:endParaRPr lang="pt-BR"/>
        </a:p>
      </dgm:t>
    </dgm:pt>
    <dgm:pt modelId="{13CF8856-5E0A-454F-AC73-444F356B8EB0}" type="pres">
      <dgm:prSet presAssocID="{BCF7D5E2-3068-404C-8F27-DF65417FC8A4}" presName="Name0" presStyleCnt="0">
        <dgm:presLayoutVars>
          <dgm:chMax val="2"/>
          <dgm:chPref val="2"/>
          <dgm:dir/>
          <dgm:animOne/>
          <dgm:resizeHandles val="exact"/>
        </dgm:presLayoutVars>
      </dgm:prSet>
      <dgm:spPr/>
    </dgm:pt>
    <dgm:pt modelId="{F668E3DB-9CE0-432D-AF00-7168C3BF1A6E}" type="pres">
      <dgm:prSet presAssocID="{BCF7D5E2-3068-404C-8F27-DF65417FC8A4}" presName="Background" presStyleLbl="bgImgPlace1" presStyleIdx="0" presStyleCnt="1"/>
      <dgm:spPr/>
    </dgm:pt>
    <dgm:pt modelId="{3E5D0F54-8722-40EA-81EE-F98863717629}" type="pres">
      <dgm:prSet presAssocID="{BCF7D5E2-3068-404C-8F27-DF65417FC8A4}" presName="ParentText1" presStyleLbl="revTx" presStyleIdx="0" presStyleCnt="2">
        <dgm:presLayoutVars>
          <dgm:chMax val="0"/>
          <dgm:chPref val="0"/>
          <dgm:bulletEnabled val="1"/>
        </dgm:presLayoutVars>
      </dgm:prSet>
      <dgm:spPr/>
    </dgm:pt>
    <dgm:pt modelId="{83563A7E-8129-4BD5-954E-1BB358E4064F}" type="pres">
      <dgm:prSet presAssocID="{BCF7D5E2-3068-404C-8F27-DF65417FC8A4}" presName="ParentText2" presStyleLbl="revTx" presStyleIdx="1" presStyleCnt="2">
        <dgm:presLayoutVars>
          <dgm:chMax val="0"/>
          <dgm:chPref val="0"/>
          <dgm:bulletEnabled val="1"/>
        </dgm:presLayoutVars>
      </dgm:prSet>
      <dgm:spPr/>
    </dgm:pt>
    <dgm:pt modelId="{1AC87C6F-7DA5-4DA2-A854-16707D9E776B}" type="pres">
      <dgm:prSet presAssocID="{BCF7D5E2-3068-404C-8F27-DF65417FC8A4}" presName="Plus" presStyleLbl="alignNode1" presStyleIdx="0" presStyleCnt="2"/>
      <dgm:spPr/>
    </dgm:pt>
    <dgm:pt modelId="{D693D4FC-BEB9-4E02-8107-3E65F256DF36}" type="pres">
      <dgm:prSet presAssocID="{BCF7D5E2-3068-404C-8F27-DF65417FC8A4}" presName="Minus" presStyleLbl="alignNode1" presStyleIdx="1" presStyleCnt="2"/>
      <dgm:spPr/>
    </dgm:pt>
    <dgm:pt modelId="{65CC9EF5-5636-4E47-BF15-39CF50E7D935}" type="pres">
      <dgm:prSet presAssocID="{BCF7D5E2-3068-404C-8F27-DF65417FC8A4}" presName="Divider" presStyleLbl="parChTrans1D1" presStyleIdx="0" presStyleCnt="1"/>
      <dgm:spPr/>
    </dgm:pt>
  </dgm:ptLst>
  <dgm:cxnLst>
    <dgm:cxn modelId="{40E00164-F928-4E6F-BACA-061C39AB4672}" srcId="{BCF7D5E2-3068-404C-8F27-DF65417FC8A4}" destId="{40F717C4-8992-46C3-AB46-EF2B93AA8C80}" srcOrd="1" destOrd="0" parTransId="{52A10046-9BDA-4AA4-84C4-4300A995198C}" sibTransId="{24A09687-DAF7-4D4C-B43A-6A4476B0BFA0}"/>
    <dgm:cxn modelId="{2708DA59-57CC-4EC8-8343-4C318947A079}" type="presOf" srcId="{BCF7D5E2-3068-404C-8F27-DF65417FC8A4}" destId="{13CF8856-5E0A-454F-AC73-444F356B8EB0}" srcOrd="0" destOrd="0" presId="urn:microsoft.com/office/officeart/2009/3/layout/PlusandMinus"/>
    <dgm:cxn modelId="{8E084290-9246-4CE5-92CA-6C389DAD6B4E}" type="presOf" srcId="{40F717C4-8992-46C3-AB46-EF2B93AA8C80}" destId="{83563A7E-8129-4BD5-954E-1BB358E4064F}" srcOrd="0" destOrd="0" presId="urn:microsoft.com/office/officeart/2009/3/layout/PlusandMinus"/>
    <dgm:cxn modelId="{81D771B5-E468-41B2-84EC-2717A5532FEF}" type="presOf" srcId="{7D533A8D-2BB9-4CF8-B655-1EEF5A954CC2}" destId="{3E5D0F54-8722-40EA-81EE-F98863717629}" srcOrd="0" destOrd="0" presId="urn:microsoft.com/office/officeart/2009/3/layout/PlusandMinus"/>
    <dgm:cxn modelId="{31F0D9B8-4447-49A1-BD45-56DAD4E8EB16}" srcId="{BCF7D5E2-3068-404C-8F27-DF65417FC8A4}" destId="{7D533A8D-2BB9-4CF8-B655-1EEF5A954CC2}" srcOrd="0" destOrd="0" parTransId="{0ADA47BB-30FD-41DD-B976-E1841629C57B}" sibTransId="{15967A82-1C68-4B4C-910F-B7107153E1FB}"/>
    <dgm:cxn modelId="{31E914CE-9E4A-427F-857C-6AC5933FE725}" type="presParOf" srcId="{13CF8856-5E0A-454F-AC73-444F356B8EB0}" destId="{F668E3DB-9CE0-432D-AF00-7168C3BF1A6E}" srcOrd="0" destOrd="0" presId="urn:microsoft.com/office/officeart/2009/3/layout/PlusandMinus"/>
    <dgm:cxn modelId="{1EDB295F-53C3-4F1D-A868-9AAAD7D4F76C}" type="presParOf" srcId="{13CF8856-5E0A-454F-AC73-444F356B8EB0}" destId="{3E5D0F54-8722-40EA-81EE-F98863717629}" srcOrd="1" destOrd="0" presId="urn:microsoft.com/office/officeart/2009/3/layout/PlusandMinus"/>
    <dgm:cxn modelId="{AC3035B4-DA89-4323-B02A-F13D5D5D9911}" type="presParOf" srcId="{13CF8856-5E0A-454F-AC73-444F356B8EB0}" destId="{83563A7E-8129-4BD5-954E-1BB358E4064F}" srcOrd="2" destOrd="0" presId="urn:microsoft.com/office/officeart/2009/3/layout/PlusandMinus"/>
    <dgm:cxn modelId="{AE7AB0B9-6145-491E-A0C3-4818D58739DE}" type="presParOf" srcId="{13CF8856-5E0A-454F-AC73-444F356B8EB0}" destId="{1AC87C6F-7DA5-4DA2-A854-16707D9E776B}" srcOrd="3" destOrd="0" presId="urn:microsoft.com/office/officeart/2009/3/layout/PlusandMinus"/>
    <dgm:cxn modelId="{A2BE796F-5870-4CEA-967C-3C92366A9C42}" type="presParOf" srcId="{13CF8856-5E0A-454F-AC73-444F356B8EB0}" destId="{D693D4FC-BEB9-4E02-8107-3E65F256DF36}" srcOrd="4" destOrd="0" presId="urn:microsoft.com/office/officeart/2009/3/layout/PlusandMinus"/>
    <dgm:cxn modelId="{81A66930-0E9B-440A-B26B-BE939FC7C14F}" type="presParOf" srcId="{13CF8856-5E0A-454F-AC73-444F356B8EB0}" destId="{65CC9EF5-5636-4E47-BF15-39CF50E7D935}"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C82064-2B7A-44F4-A670-0F7F6B57A85E}" type="doc">
      <dgm:prSet loTypeId="urn:microsoft.com/office/officeart/2005/8/layout/venn2" loCatId="relationship" qsTypeId="urn:microsoft.com/office/officeart/2005/8/quickstyle/simple2" qsCatId="simple" csTypeId="urn:microsoft.com/office/officeart/2005/8/colors/colorful3" csCatId="colorful" phldr="1"/>
      <dgm:spPr/>
      <dgm:t>
        <a:bodyPr/>
        <a:lstStyle/>
        <a:p>
          <a:endParaRPr lang="pt-BR"/>
        </a:p>
      </dgm:t>
    </dgm:pt>
    <dgm:pt modelId="{446F2012-8618-4660-A17B-E7F9B5990456}">
      <dgm:prSet phldrT="[Texto]" custT="1"/>
      <dgm:spPr/>
      <dgm:t>
        <a:bodyPr/>
        <a:lstStyle/>
        <a:p>
          <a:r>
            <a:rPr lang="pt-BR" sz="2800" b="1" dirty="0">
              <a:solidFill>
                <a:srgbClr val="FF0000"/>
              </a:solidFill>
            </a:rPr>
            <a:t>Ministerial </a:t>
          </a:r>
          <a:r>
            <a:rPr lang="pt-BR" sz="2800" b="1" dirty="0" err="1">
              <a:solidFill>
                <a:srgbClr val="FF0000"/>
              </a:solidFill>
            </a:rPr>
            <a:t>Ecclesiology</a:t>
          </a:r>
          <a:r>
            <a:rPr lang="pt-BR" sz="2800" b="1" dirty="0">
              <a:solidFill>
                <a:srgbClr val="FF0000"/>
              </a:solidFill>
            </a:rPr>
            <a:t> </a:t>
          </a:r>
        </a:p>
      </dgm:t>
    </dgm:pt>
    <dgm:pt modelId="{21F56215-79B7-49C7-87EA-822213EE7FE2}" type="parTrans" cxnId="{F55EB930-6889-4707-AAC8-D3FD94135592}">
      <dgm:prSet/>
      <dgm:spPr/>
      <dgm:t>
        <a:bodyPr/>
        <a:lstStyle/>
        <a:p>
          <a:endParaRPr lang="pt-BR"/>
        </a:p>
      </dgm:t>
    </dgm:pt>
    <dgm:pt modelId="{D995E5ED-747E-4C42-A3B2-5B511F52166E}" type="sibTrans" cxnId="{F55EB930-6889-4707-AAC8-D3FD94135592}">
      <dgm:prSet/>
      <dgm:spPr/>
      <dgm:t>
        <a:bodyPr/>
        <a:lstStyle/>
        <a:p>
          <a:endParaRPr lang="pt-BR"/>
        </a:p>
      </dgm:t>
    </dgm:pt>
    <dgm:pt modelId="{AC8BE4AD-B6E6-4AA2-B984-E6F382F60F57}">
      <dgm:prSet phldrT="[Texto]"/>
      <dgm:spPr/>
      <dgm:t>
        <a:bodyPr/>
        <a:lstStyle/>
        <a:p>
          <a:r>
            <a:rPr lang="pt-BR" dirty="0" err="1"/>
            <a:t>Religious</a:t>
          </a:r>
          <a:r>
            <a:rPr lang="pt-BR" dirty="0"/>
            <a:t> Brother </a:t>
          </a:r>
        </a:p>
      </dgm:t>
    </dgm:pt>
    <dgm:pt modelId="{F4C8038D-6D2F-4120-928F-DA915A78FBFD}" type="parTrans" cxnId="{7B0CEC73-5178-4A51-88C4-6D3E85F7D0B3}">
      <dgm:prSet/>
      <dgm:spPr/>
      <dgm:t>
        <a:bodyPr/>
        <a:lstStyle/>
        <a:p>
          <a:endParaRPr lang="pt-BR"/>
        </a:p>
      </dgm:t>
    </dgm:pt>
    <dgm:pt modelId="{045AB552-17E8-4504-B2CE-D6D1FFA8084D}" type="sibTrans" cxnId="{7B0CEC73-5178-4A51-88C4-6D3E85F7D0B3}">
      <dgm:prSet/>
      <dgm:spPr/>
      <dgm:t>
        <a:bodyPr/>
        <a:lstStyle/>
        <a:p>
          <a:endParaRPr lang="pt-BR"/>
        </a:p>
      </dgm:t>
    </dgm:pt>
    <dgm:pt modelId="{12B8BAB0-7341-44BB-ABCF-7EE00B2B8D7C}" type="pres">
      <dgm:prSet presAssocID="{5AC82064-2B7A-44F4-A670-0F7F6B57A85E}" presName="Name0" presStyleCnt="0">
        <dgm:presLayoutVars>
          <dgm:chMax val="7"/>
          <dgm:resizeHandles val="exact"/>
        </dgm:presLayoutVars>
      </dgm:prSet>
      <dgm:spPr/>
    </dgm:pt>
    <dgm:pt modelId="{45FE5114-F5B2-4500-9F5B-746B16C3C00B}" type="pres">
      <dgm:prSet presAssocID="{5AC82064-2B7A-44F4-A670-0F7F6B57A85E}" presName="comp1" presStyleCnt="0"/>
      <dgm:spPr/>
    </dgm:pt>
    <dgm:pt modelId="{517171A2-339E-4481-886E-BFEB3410008E}" type="pres">
      <dgm:prSet presAssocID="{5AC82064-2B7A-44F4-A670-0F7F6B57A85E}" presName="circle1" presStyleLbl="node1" presStyleIdx="0" presStyleCnt="2"/>
      <dgm:spPr/>
    </dgm:pt>
    <dgm:pt modelId="{D712BFE0-7C7A-4E1E-B2F2-885C3181914A}" type="pres">
      <dgm:prSet presAssocID="{5AC82064-2B7A-44F4-A670-0F7F6B57A85E}" presName="c1text" presStyleLbl="node1" presStyleIdx="0" presStyleCnt="2">
        <dgm:presLayoutVars>
          <dgm:bulletEnabled val="1"/>
        </dgm:presLayoutVars>
      </dgm:prSet>
      <dgm:spPr/>
    </dgm:pt>
    <dgm:pt modelId="{C1995381-FD87-49F5-A6D5-E755970044AD}" type="pres">
      <dgm:prSet presAssocID="{5AC82064-2B7A-44F4-A670-0F7F6B57A85E}" presName="comp2" presStyleCnt="0"/>
      <dgm:spPr/>
    </dgm:pt>
    <dgm:pt modelId="{613457DB-053C-4E9D-9758-EF4C25B133F0}" type="pres">
      <dgm:prSet presAssocID="{5AC82064-2B7A-44F4-A670-0F7F6B57A85E}" presName="circle2" presStyleLbl="node1" presStyleIdx="1" presStyleCnt="2"/>
      <dgm:spPr/>
    </dgm:pt>
    <dgm:pt modelId="{0F9B36BC-2AF1-429E-8F76-DCA4F165FD20}" type="pres">
      <dgm:prSet presAssocID="{5AC82064-2B7A-44F4-A670-0F7F6B57A85E}" presName="c2text" presStyleLbl="node1" presStyleIdx="1" presStyleCnt="2">
        <dgm:presLayoutVars>
          <dgm:bulletEnabled val="1"/>
        </dgm:presLayoutVars>
      </dgm:prSet>
      <dgm:spPr/>
    </dgm:pt>
  </dgm:ptLst>
  <dgm:cxnLst>
    <dgm:cxn modelId="{97642803-4646-4300-B990-7D0FA9B6B115}" type="presOf" srcId="{446F2012-8618-4660-A17B-E7F9B5990456}" destId="{D712BFE0-7C7A-4E1E-B2F2-885C3181914A}" srcOrd="1" destOrd="0" presId="urn:microsoft.com/office/officeart/2005/8/layout/venn2"/>
    <dgm:cxn modelId="{F55EB930-6889-4707-AAC8-D3FD94135592}" srcId="{5AC82064-2B7A-44F4-A670-0F7F6B57A85E}" destId="{446F2012-8618-4660-A17B-E7F9B5990456}" srcOrd="0" destOrd="0" parTransId="{21F56215-79B7-49C7-87EA-822213EE7FE2}" sibTransId="{D995E5ED-747E-4C42-A3B2-5B511F52166E}"/>
    <dgm:cxn modelId="{E518DA3F-D304-4730-A5FE-1B430300245B}" type="presOf" srcId="{5AC82064-2B7A-44F4-A670-0F7F6B57A85E}" destId="{12B8BAB0-7341-44BB-ABCF-7EE00B2B8D7C}" srcOrd="0" destOrd="0" presId="urn:microsoft.com/office/officeart/2005/8/layout/venn2"/>
    <dgm:cxn modelId="{7B0CEC73-5178-4A51-88C4-6D3E85F7D0B3}" srcId="{5AC82064-2B7A-44F4-A670-0F7F6B57A85E}" destId="{AC8BE4AD-B6E6-4AA2-B984-E6F382F60F57}" srcOrd="1" destOrd="0" parTransId="{F4C8038D-6D2F-4120-928F-DA915A78FBFD}" sibTransId="{045AB552-17E8-4504-B2CE-D6D1FFA8084D}"/>
    <dgm:cxn modelId="{3911115A-1A9F-4AFA-9F01-101BCA1B62F6}" type="presOf" srcId="{AC8BE4AD-B6E6-4AA2-B984-E6F382F60F57}" destId="{613457DB-053C-4E9D-9758-EF4C25B133F0}" srcOrd="0" destOrd="0" presId="urn:microsoft.com/office/officeart/2005/8/layout/venn2"/>
    <dgm:cxn modelId="{0BD6EA90-65C3-479C-A547-2C7438654670}" type="presOf" srcId="{AC8BE4AD-B6E6-4AA2-B984-E6F382F60F57}" destId="{0F9B36BC-2AF1-429E-8F76-DCA4F165FD20}" srcOrd="1" destOrd="0" presId="urn:microsoft.com/office/officeart/2005/8/layout/venn2"/>
    <dgm:cxn modelId="{93408BA3-4138-4DC5-83D0-B561D41A207D}" type="presOf" srcId="{446F2012-8618-4660-A17B-E7F9B5990456}" destId="{517171A2-339E-4481-886E-BFEB3410008E}" srcOrd="0" destOrd="0" presId="urn:microsoft.com/office/officeart/2005/8/layout/venn2"/>
    <dgm:cxn modelId="{82355D36-DBEF-4D9C-8D23-664533E98C22}" type="presParOf" srcId="{12B8BAB0-7341-44BB-ABCF-7EE00B2B8D7C}" destId="{45FE5114-F5B2-4500-9F5B-746B16C3C00B}" srcOrd="0" destOrd="0" presId="urn:microsoft.com/office/officeart/2005/8/layout/venn2"/>
    <dgm:cxn modelId="{1ADDA2DF-286E-4140-A0A1-F1818C0024A9}" type="presParOf" srcId="{45FE5114-F5B2-4500-9F5B-746B16C3C00B}" destId="{517171A2-339E-4481-886E-BFEB3410008E}" srcOrd="0" destOrd="0" presId="urn:microsoft.com/office/officeart/2005/8/layout/venn2"/>
    <dgm:cxn modelId="{6A6686E2-21C9-40B2-A438-D8CDB4F78607}" type="presParOf" srcId="{45FE5114-F5B2-4500-9F5B-746B16C3C00B}" destId="{D712BFE0-7C7A-4E1E-B2F2-885C3181914A}" srcOrd="1" destOrd="0" presId="urn:microsoft.com/office/officeart/2005/8/layout/venn2"/>
    <dgm:cxn modelId="{5AFB46A1-1CF4-46B1-B578-6A6711963E32}" type="presParOf" srcId="{12B8BAB0-7341-44BB-ABCF-7EE00B2B8D7C}" destId="{C1995381-FD87-49F5-A6D5-E755970044AD}" srcOrd="1" destOrd="0" presId="urn:microsoft.com/office/officeart/2005/8/layout/venn2"/>
    <dgm:cxn modelId="{D289EDAA-3C82-4D0F-93B6-349C4203686B}" type="presParOf" srcId="{C1995381-FD87-49F5-A6D5-E755970044AD}" destId="{613457DB-053C-4E9D-9758-EF4C25B133F0}" srcOrd="0" destOrd="0" presId="urn:microsoft.com/office/officeart/2005/8/layout/venn2"/>
    <dgm:cxn modelId="{934009A3-33F1-4379-995A-6960FADE1845}" type="presParOf" srcId="{C1995381-FD87-49F5-A6D5-E755970044AD}" destId="{0F9B36BC-2AF1-429E-8F76-DCA4F165FD20}"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D82D59-11E2-42E9-9099-A103A4B1B4F1}" type="doc">
      <dgm:prSet loTypeId="urn:microsoft.com/office/officeart/2005/8/layout/chart3" loCatId="cycle" qsTypeId="urn:microsoft.com/office/officeart/2005/8/quickstyle/simple1" qsCatId="simple" csTypeId="urn:microsoft.com/office/officeart/2005/8/colors/colorful3" csCatId="colorful" phldr="1"/>
      <dgm:spPr/>
    </dgm:pt>
    <dgm:pt modelId="{36E22C78-8358-48F6-9C92-4DE8D48EDBCE}">
      <dgm:prSet phldrT="[Texto]" custT="1"/>
      <dgm:spPr/>
      <dgm:t>
        <a:bodyPr/>
        <a:lstStyle/>
        <a:p>
          <a:r>
            <a:rPr lang="pt-BR" sz="2000" b="1" dirty="0">
              <a:solidFill>
                <a:schemeClr val="tx1"/>
              </a:solidFill>
            </a:rPr>
            <a:t>RELIGIOUS </a:t>
          </a:r>
          <a:r>
            <a:rPr lang="pt-BR" sz="1800" b="1" dirty="0">
              <a:solidFill>
                <a:schemeClr val="tx1"/>
              </a:solidFill>
            </a:rPr>
            <a:t>(?)</a:t>
          </a:r>
        </a:p>
      </dgm:t>
    </dgm:pt>
    <dgm:pt modelId="{51E226EB-28A3-48A1-8ECE-28C43DE3F2A2}" type="parTrans" cxnId="{A2D16773-4CB6-413C-9A74-94990C8D6EA4}">
      <dgm:prSet/>
      <dgm:spPr/>
      <dgm:t>
        <a:bodyPr/>
        <a:lstStyle/>
        <a:p>
          <a:endParaRPr lang="pt-BR"/>
        </a:p>
      </dgm:t>
    </dgm:pt>
    <dgm:pt modelId="{C069F948-D422-4DD3-9EDF-3327D780665B}" type="sibTrans" cxnId="{A2D16773-4CB6-413C-9A74-94990C8D6EA4}">
      <dgm:prSet/>
      <dgm:spPr/>
      <dgm:t>
        <a:bodyPr/>
        <a:lstStyle/>
        <a:p>
          <a:endParaRPr lang="pt-BR"/>
        </a:p>
      </dgm:t>
    </dgm:pt>
    <dgm:pt modelId="{98AAC312-29BE-4330-BF85-C7C15FD42026}">
      <dgm:prSet phldrT="[Texto]"/>
      <dgm:spPr/>
      <dgm:t>
        <a:bodyPr/>
        <a:lstStyle/>
        <a:p>
          <a:r>
            <a:rPr lang="pt-BR" dirty="0"/>
            <a:t>LAITY</a:t>
          </a:r>
        </a:p>
      </dgm:t>
    </dgm:pt>
    <dgm:pt modelId="{B7420D27-E32A-4AD2-90C0-E542503F903B}" type="parTrans" cxnId="{40CB78A6-3002-43B2-A578-DAF123FF1ABB}">
      <dgm:prSet/>
      <dgm:spPr/>
      <dgm:t>
        <a:bodyPr/>
        <a:lstStyle/>
        <a:p>
          <a:endParaRPr lang="pt-BR"/>
        </a:p>
      </dgm:t>
    </dgm:pt>
    <dgm:pt modelId="{3A89E4C3-2C06-4E7F-AB8D-6E8C309660D1}" type="sibTrans" cxnId="{40CB78A6-3002-43B2-A578-DAF123FF1ABB}">
      <dgm:prSet/>
      <dgm:spPr/>
      <dgm:t>
        <a:bodyPr/>
        <a:lstStyle/>
        <a:p>
          <a:endParaRPr lang="pt-BR"/>
        </a:p>
      </dgm:t>
    </dgm:pt>
    <dgm:pt modelId="{6485D1A7-5D5E-460C-AE6F-1D94967920CF}">
      <dgm:prSet phldrT="[Texto]"/>
      <dgm:spPr/>
      <dgm:t>
        <a:bodyPr/>
        <a:lstStyle/>
        <a:p>
          <a:r>
            <a:rPr lang="pt-BR" dirty="0"/>
            <a:t>CLÉRICS</a:t>
          </a:r>
        </a:p>
      </dgm:t>
    </dgm:pt>
    <dgm:pt modelId="{71260277-1E6C-46FE-930F-4A7DE07CEFC5}" type="parTrans" cxnId="{6D58C00F-ABD8-44D4-89A5-77E0E81ADB4B}">
      <dgm:prSet/>
      <dgm:spPr/>
      <dgm:t>
        <a:bodyPr/>
        <a:lstStyle/>
        <a:p>
          <a:endParaRPr lang="pt-BR"/>
        </a:p>
      </dgm:t>
    </dgm:pt>
    <dgm:pt modelId="{1CEBEF81-CBAC-4383-A301-3139BFCB63E8}" type="sibTrans" cxnId="{6D58C00F-ABD8-44D4-89A5-77E0E81ADB4B}">
      <dgm:prSet/>
      <dgm:spPr/>
      <dgm:t>
        <a:bodyPr/>
        <a:lstStyle/>
        <a:p>
          <a:endParaRPr lang="pt-BR"/>
        </a:p>
      </dgm:t>
    </dgm:pt>
    <dgm:pt modelId="{525A4A22-FB31-4AA3-8E89-43C6070AC94E}" type="pres">
      <dgm:prSet presAssocID="{04D82D59-11E2-42E9-9099-A103A4B1B4F1}" presName="compositeShape" presStyleCnt="0">
        <dgm:presLayoutVars>
          <dgm:chMax val="7"/>
          <dgm:dir/>
          <dgm:resizeHandles val="exact"/>
        </dgm:presLayoutVars>
      </dgm:prSet>
      <dgm:spPr/>
    </dgm:pt>
    <dgm:pt modelId="{91189DAD-1D4F-4CDF-84BE-C4B471F9959F}" type="pres">
      <dgm:prSet presAssocID="{04D82D59-11E2-42E9-9099-A103A4B1B4F1}" presName="wedge1" presStyleLbl="node1" presStyleIdx="0" presStyleCnt="3" custScaleX="101427" custLinFactNeighborX="-3739" custLinFactNeighborY="2641"/>
      <dgm:spPr/>
    </dgm:pt>
    <dgm:pt modelId="{C5296403-D677-4990-A54B-BD9575000DA5}" type="pres">
      <dgm:prSet presAssocID="{04D82D59-11E2-42E9-9099-A103A4B1B4F1}" presName="wedge1Tx" presStyleLbl="node1" presStyleIdx="0" presStyleCnt="3">
        <dgm:presLayoutVars>
          <dgm:chMax val="0"/>
          <dgm:chPref val="0"/>
          <dgm:bulletEnabled val="1"/>
        </dgm:presLayoutVars>
      </dgm:prSet>
      <dgm:spPr/>
    </dgm:pt>
    <dgm:pt modelId="{0412EAA8-52E6-4C24-ADC2-8C1519E4F826}" type="pres">
      <dgm:prSet presAssocID="{04D82D59-11E2-42E9-9099-A103A4B1B4F1}" presName="wedge2" presStyleLbl="node1" presStyleIdx="1" presStyleCnt="3" custLinFactNeighborX="1415" custLinFactNeighborY="2266"/>
      <dgm:spPr/>
    </dgm:pt>
    <dgm:pt modelId="{CADDCD9A-73B1-44BF-A45B-12321F722618}" type="pres">
      <dgm:prSet presAssocID="{04D82D59-11E2-42E9-9099-A103A4B1B4F1}" presName="wedge2Tx" presStyleLbl="node1" presStyleIdx="1" presStyleCnt="3">
        <dgm:presLayoutVars>
          <dgm:chMax val="0"/>
          <dgm:chPref val="0"/>
          <dgm:bulletEnabled val="1"/>
        </dgm:presLayoutVars>
      </dgm:prSet>
      <dgm:spPr/>
    </dgm:pt>
    <dgm:pt modelId="{B2D88FAA-6D8D-41ED-88B2-8803FD086DA4}" type="pres">
      <dgm:prSet presAssocID="{04D82D59-11E2-42E9-9099-A103A4B1B4F1}" presName="wedge3" presStyleLbl="node1" presStyleIdx="2" presStyleCnt="3" custLinFactNeighborX="-1625" custLinFactNeighborY="-325"/>
      <dgm:spPr/>
    </dgm:pt>
    <dgm:pt modelId="{7C5645A6-45D9-458A-9773-E2D6AEC9DF9C}" type="pres">
      <dgm:prSet presAssocID="{04D82D59-11E2-42E9-9099-A103A4B1B4F1}" presName="wedge3Tx" presStyleLbl="node1" presStyleIdx="2" presStyleCnt="3">
        <dgm:presLayoutVars>
          <dgm:chMax val="0"/>
          <dgm:chPref val="0"/>
          <dgm:bulletEnabled val="1"/>
        </dgm:presLayoutVars>
      </dgm:prSet>
      <dgm:spPr/>
    </dgm:pt>
  </dgm:ptLst>
  <dgm:cxnLst>
    <dgm:cxn modelId="{A8E68909-D52D-468D-A969-06D41C1A0E22}" type="presOf" srcId="{36E22C78-8358-48F6-9C92-4DE8D48EDBCE}" destId="{91189DAD-1D4F-4CDF-84BE-C4B471F9959F}" srcOrd="0" destOrd="0" presId="urn:microsoft.com/office/officeart/2005/8/layout/chart3"/>
    <dgm:cxn modelId="{50E4860F-0142-4C76-9445-D5D62A2174CE}" type="presOf" srcId="{36E22C78-8358-48F6-9C92-4DE8D48EDBCE}" destId="{C5296403-D677-4990-A54B-BD9575000DA5}" srcOrd="1" destOrd="0" presId="urn:microsoft.com/office/officeart/2005/8/layout/chart3"/>
    <dgm:cxn modelId="{6D58C00F-ABD8-44D4-89A5-77E0E81ADB4B}" srcId="{04D82D59-11E2-42E9-9099-A103A4B1B4F1}" destId="{6485D1A7-5D5E-460C-AE6F-1D94967920CF}" srcOrd="2" destOrd="0" parTransId="{71260277-1E6C-46FE-930F-4A7DE07CEFC5}" sibTransId="{1CEBEF81-CBAC-4383-A301-3139BFCB63E8}"/>
    <dgm:cxn modelId="{712A5025-2393-4ABE-972C-3C8E0E929CC7}" type="presOf" srcId="{6485D1A7-5D5E-460C-AE6F-1D94967920CF}" destId="{7C5645A6-45D9-458A-9773-E2D6AEC9DF9C}" srcOrd="1" destOrd="0" presId="urn:microsoft.com/office/officeart/2005/8/layout/chart3"/>
    <dgm:cxn modelId="{A2D16773-4CB6-413C-9A74-94990C8D6EA4}" srcId="{04D82D59-11E2-42E9-9099-A103A4B1B4F1}" destId="{36E22C78-8358-48F6-9C92-4DE8D48EDBCE}" srcOrd="0" destOrd="0" parTransId="{51E226EB-28A3-48A1-8ECE-28C43DE3F2A2}" sibTransId="{C069F948-D422-4DD3-9EDF-3327D780665B}"/>
    <dgm:cxn modelId="{9769BF58-4268-401C-9C43-281FB498B8B2}" type="presOf" srcId="{6485D1A7-5D5E-460C-AE6F-1D94967920CF}" destId="{B2D88FAA-6D8D-41ED-88B2-8803FD086DA4}" srcOrd="0" destOrd="0" presId="urn:microsoft.com/office/officeart/2005/8/layout/chart3"/>
    <dgm:cxn modelId="{46274489-C4BA-4C63-8732-A4C087FC0383}" type="presOf" srcId="{98AAC312-29BE-4330-BF85-C7C15FD42026}" destId="{0412EAA8-52E6-4C24-ADC2-8C1519E4F826}" srcOrd="0" destOrd="0" presId="urn:microsoft.com/office/officeart/2005/8/layout/chart3"/>
    <dgm:cxn modelId="{40CB78A6-3002-43B2-A578-DAF123FF1ABB}" srcId="{04D82D59-11E2-42E9-9099-A103A4B1B4F1}" destId="{98AAC312-29BE-4330-BF85-C7C15FD42026}" srcOrd="1" destOrd="0" parTransId="{B7420D27-E32A-4AD2-90C0-E542503F903B}" sibTransId="{3A89E4C3-2C06-4E7F-AB8D-6E8C309660D1}"/>
    <dgm:cxn modelId="{1CFDC6BD-1190-47BF-A82C-00D34498230A}" type="presOf" srcId="{04D82D59-11E2-42E9-9099-A103A4B1B4F1}" destId="{525A4A22-FB31-4AA3-8E89-43C6070AC94E}" srcOrd="0" destOrd="0" presId="urn:microsoft.com/office/officeart/2005/8/layout/chart3"/>
    <dgm:cxn modelId="{0E823DE3-A028-4EE1-857F-67B37842FCD0}" type="presOf" srcId="{98AAC312-29BE-4330-BF85-C7C15FD42026}" destId="{CADDCD9A-73B1-44BF-A45B-12321F722618}" srcOrd="1" destOrd="0" presId="urn:microsoft.com/office/officeart/2005/8/layout/chart3"/>
    <dgm:cxn modelId="{5BFCC184-4D3F-4A7C-9825-D23C0174A3A9}" type="presParOf" srcId="{525A4A22-FB31-4AA3-8E89-43C6070AC94E}" destId="{91189DAD-1D4F-4CDF-84BE-C4B471F9959F}" srcOrd="0" destOrd="0" presId="urn:microsoft.com/office/officeart/2005/8/layout/chart3"/>
    <dgm:cxn modelId="{50492700-969E-45EB-9B07-3BB5372112CE}" type="presParOf" srcId="{525A4A22-FB31-4AA3-8E89-43C6070AC94E}" destId="{C5296403-D677-4990-A54B-BD9575000DA5}" srcOrd="1" destOrd="0" presId="urn:microsoft.com/office/officeart/2005/8/layout/chart3"/>
    <dgm:cxn modelId="{47410593-E2DC-490F-9BFF-69E595AB2B8F}" type="presParOf" srcId="{525A4A22-FB31-4AA3-8E89-43C6070AC94E}" destId="{0412EAA8-52E6-4C24-ADC2-8C1519E4F826}" srcOrd="2" destOrd="0" presId="urn:microsoft.com/office/officeart/2005/8/layout/chart3"/>
    <dgm:cxn modelId="{FF150585-A5CC-4C22-9227-64D8F4AF97DB}" type="presParOf" srcId="{525A4A22-FB31-4AA3-8E89-43C6070AC94E}" destId="{CADDCD9A-73B1-44BF-A45B-12321F722618}" srcOrd="3" destOrd="0" presId="urn:microsoft.com/office/officeart/2005/8/layout/chart3"/>
    <dgm:cxn modelId="{B5FBB795-4AC0-4280-8AD6-65755A09584E}" type="presParOf" srcId="{525A4A22-FB31-4AA3-8E89-43C6070AC94E}" destId="{B2D88FAA-6D8D-41ED-88B2-8803FD086DA4}" srcOrd="4" destOrd="0" presId="urn:microsoft.com/office/officeart/2005/8/layout/chart3"/>
    <dgm:cxn modelId="{9795B655-7668-41DE-8E8F-9E42FE8BBCD8}" type="presParOf" srcId="{525A4A22-FB31-4AA3-8E89-43C6070AC94E}" destId="{7C5645A6-45D9-458A-9773-E2D6AEC9DF9C}"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5BC6B7-C5EC-4E30-9B20-42B975C5BBB4}"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pt-BR"/>
        </a:p>
      </dgm:t>
    </dgm:pt>
    <dgm:pt modelId="{B9E886AF-704F-4732-A57B-92F6976F66CC}">
      <dgm:prSet phldrT="[Texto]"/>
      <dgm:spPr/>
      <dgm:t>
        <a:bodyPr/>
        <a:lstStyle/>
        <a:p>
          <a:r>
            <a:rPr lang="pt-BR" b="1" dirty="0" err="1"/>
            <a:t>Communion</a:t>
          </a:r>
          <a:endParaRPr lang="pt-BR" b="1" dirty="0"/>
        </a:p>
      </dgm:t>
    </dgm:pt>
    <dgm:pt modelId="{29B0F518-084B-4F78-ABC4-93B8C46C41C7}" type="parTrans" cxnId="{1C289A88-31ED-41E3-AB7B-870C0127907E}">
      <dgm:prSet/>
      <dgm:spPr/>
      <dgm:t>
        <a:bodyPr/>
        <a:lstStyle/>
        <a:p>
          <a:endParaRPr lang="pt-BR"/>
        </a:p>
      </dgm:t>
    </dgm:pt>
    <dgm:pt modelId="{DA02CC6E-B47E-43B2-8642-85F89B9FD26E}" type="sibTrans" cxnId="{1C289A88-31ED-41E3-AB7B-870C0127907E}">
      <dgm:prSet/>
      <dgm:spPr/>
      <dgm:t>
        <a:bodyPr/>
        <a:lstStyle/>
        <a:p>
          <a:endParaRPr lang="pt-BR"/>
        </a:p>
      </dgm:t>
    </dgm:pt>
    <dgm:pt modelId="{3AD6714A-CDB1-43BD-8E7D-89EB235F0F27}">
      <dgm:prSet/>
      <dgm:spPr/>
      <dgm:t>
        <a:bodyPr/>
        <a:lstStyle/>
        <a:p>
          <a:r>
            <a:rPr lang="pt-BR" b="1" dirty="0">
              <a:solidFill>
                <a:schemeClr val="tx1"/>
              </a:solidFill>
            </a:rPr>
            <a:t>Gospel</a:t>
          </a:r>
        </a:p>
      </dgm:t>
    </dgm:pt>
    <dgm:pt modelId="{92F96569-E56F-461E-A748-D20726046BA5}" type="parTrans" cxnId="{A5EC1DCB-D417-4F7B-8368-973A60CE0F8E}">
      <dgm:prSet/>
      <dgm:spPr/>
      <dgm:t>
        <a:bodyPr/>
        <a:lstStyle/>
        <a:p>
          <a:endParaRPr lang="pt-BR"/>
        </a:p>
      </dgm:t>
    </dgm:pt>
    <dgm:pt modelId="{FE0BD743-D72A-491C-92C3-FCE1AA9E997B}" type="sibTrans" cxnId="{A5EC1DCB-D417-4F7B-8368-973A60CE0F8E}">
      <dgm:prSet/>
      <dgm:spPr/>
      <dgm:t>
        <a:bodyPr/>
        <a:lstStyle/>
        <a:p>
          <a:endParaRPr lang="pt-BR"/>
        </a:p>
      </dgm:t>
    </dgm:pt>
    <dgm:pt modelId="{95B311AD-864F-4E38-8587-47641D03FF4A}" type="pres">
      <dgm:prSet presAssocID="{735BC6B7-C5EC-4E30-9B20-42B975C5BBB4}" presName="cycle" presStyleCnt="0">
        <dgm:presLayoutVars>
          <dgm:dir/>
          <dgm:resizeHandles val="exact"/>
        </dgm:presLayoutVars>
      </dgm:prSet>
      <dgm:spPr/>
    </dgm:pt>
    <dgm:pt modelId="{DFC7B268-3633-4A4B-B414-DBA49F7F8FF3}" type="pres">
      <dgm:prSet presAssocID="{3AD6714A-CDB1-43BD-8E7D-89EB235F0F27}" presName="node" presStyleLbl="node1" presStyleIdx="0" presStyleCnt="2">
        <dgm:presLayoutVars>
          <dgm:bulletEnabled val="1"/>
        </dgm:presLayoutVars>
      </dgm:prSet>
      <dgm:spPr/>
    </dgm:pt>
    <dgm:pt modelId="{A83D36D9-E6C5-4A3D-8A8B-5FDD31FD888F}" type="pres">
      <dgm:prSet presAssocID="{FE0BD743-D72A-491C-92C3-FCE1AA9E997B}" presName="sibTrans" presStyleLbl="sibTrans2D1" presStyleIdx="0" presStyleCnt="2"/>
      <dgm:spPr/>
    </dgm:pt>
    <dgm:pt modelId="{A0443799-0852-4CE8-A9E8-2073959DDD95}" type="pres">
      <dgm:prSet presAssocID="{FE0BD743-D72A-491C-92C3-FCE1AA9E997B}" presName="connectorText" presStyleLbl="sibTrans2D1" presStyleIdx="0" presStyleCnt="2"/>
      <dgm:spPr/>
    </dgm:pt>
    <dgm:pt modelId="{C7961C78-2C48-4E55-9D46-F52D52737695}" type="pres">
      <dgm:prSet presAssocID="{B9E886AF-704F-4732-A57B-92F6976F66CC}" presName="node" presStyleLbl="node1" presStyleIdx="1" presStyleCnt="2" custScaleX="140015" custScaleY="119737">
        <dgm:presLayoutVars>
          <dgm:bulletEnabled val="1"/>
        </dgm:presLayoutVars>
      </dgm:prSet>
      <dgm:spPr/>
    </dgm:pt>
    <dgm:pt modelId="{EFEE8D4E-BAB0-494A-9927-EE10885115F4}" type="pres">
      <dgm:prSet presAssocID="{DA02CC6E-B47E-43B2-8642-85F89B9FD26E}" presName="sibTrans" presStyleLbl="sibTrans2D1" presStyleIdx="1" presStyleCnt="2"/>
      <dgm:spPr/>
    </dgm:pt>
    <dgm:pt modelId="{2EAB0420-9A7E-45D5-9AF1-8A7E7683486B}" type="pres">
      <dgm:prSet presAssocID="{DA02CC6E-B47E-43B2-8642-85F89B9FD26E}" presName="connectorText" presStyleLbl="sibTrans2D1" presStyleIdx="1" presStyleCnt="2"/>
      <dgm:spPr/>
    </dgm:pt>
  </dgm:ptLst>
  <dgm:cxnLst>
    <dgm:cxn modelId="{AF7B3F62-4A7D-45B3-8EFE-3F4E666506CF}" type="presOf" srcId="{3AD6714A-CDB1-43BD-8E7D-89EB235F0F27}" destId="{DFC7B268-3633-4A4B-B414-DBA49F7F8FF3}" srcOrd="0" destOrd="0" presId="urn:microsoft.com/office/officeart/2005/8/layout/cycle2"/>
    <dgm:cxn modelId="{4D5C5163-8AF9-42E0-BE83-0098E7C84EE2}" type="presOf" srcId="{FE0BD743-D72A-491C-92C3-FCE1AA9E997B}" destId="{A83D36D9-E6C5-4A3D-8A8B-5FDD31FD888F}" srcOrd="0" destOrd="0" presId="urn:microsoft.com/office/officeart/2005/8/layout/cycle2"/>
    <dgm:cxn modelId="{87FC7B77-6F44-42AF-9E77-94FBC014D7F6}" type="presOf" srcId="{735BC6B7-C5EC-4E30-9B20-42B975C5BBB4}" destId="{95B311AD-864F-4E38-8587-47641D03FF4A}" srcOrd="0" destOrd="0" presId="urn:microsoft.com/office/officeart/2005/8/layout/cycle2"/>
    <dgm:cxn modelId="{1C289A88-31ED-41E3-AB7B-870C0127907E}" srcId="{735BC6B7-C5EC-4E30-9B20-42B975C5BBB4}" destId="{B9E886AF-704F-4732-A57B-92F6976F66CC}" srcOrd="1" destOrd="0" parTransId="{29B0F518-084B-4F78-ABC4-93B8C46C41C7}" sibTransId="{DA02CC6E-B47E-43B2-8642-85F89B9FD26E}"/>
    <dgm:cxn modelId="{730420A4-46F9-4C3A-AEEA-E5F9E71B5375}" type="presOf" srcId="{DA02CC6E-B47E-43B2-8642-85F89B9FD26E}" destId="{EFEE8D4E-BAB0-494A-9927-EE10885115F4}" srcOrd="0" destOrd="0" presId="urn:microsoft.com/office/officeart/2005/8/layout/cycle2"/>
    <dgm:cxn modelId="{AA8B13AA-9E2A-4C12-8358-057160B547F4}" type="presOf" srcId="{DA02CC6E-B47E-43B2-8642-85F89B9FD26E}" destId="{2EAB0420-9A7E-45D5-9AF1-8A7E7683486B}" srcOrd="1" destOrd="0" presId="urn:microsoft.com/office/officeart/2005/8/layout/cycle2"/>
    <dgm:cxn modelId="{796C4DAF-B711-428E-B1F8-6E16A6A8DC6C}" type="presOf" srcId="{B9E886AF-704F-4732-A57B-92F6976F66CC}" destId="{C7961C78-2C48-4E55-9D46-F52D52737695}" srcOrd="0" destOrd="0" presId="urn:microsoft.com/office/officeart/2005/8/layout/cycle2"/>
    <dgm:cxn modelId="{A5EC1DCB-D417-4F7B-8368-973A60CE0F8E}" srcId="{735BC6B7-C5EC-4E30-9B20-42B975C5BBB4}" destId="{3AD6714A-CDB1-43BD-8E7D-89EB235F0F27}" srcOrd="0" destOrd="0" parTransId="{92F96569-E56F-461E-A748-D20726046BA5}" sibTransId="{FE0BD743-D72A-491C-92C3-FCE1AA9E997B}"/>
    <dgm:cxn modelId="{7E68DBDA-EC39-4683-BABE-DD356F99830F}" type="presOf" srcId="{FE0BD743-D72A-491C-92C3-FCE1AA9E997B}" destId="{A0443799-0852-4CE8-A9E8-2073959DDD95}" srcOrd="1" destOrd="0" presId="urn:microsoft.com/office/officeart/2005/8/layout/cycle2"/>
    <dgm:cxn modelId="{30056299-89C7-409E-8DA5-BEB8FE2CC586}" type="presParOf" srcId="{95B311AD-864F-4E38-8587-47641D03FF4A}" destId="{DFC7B268-3633-4A4B-B414-DBA49F7F8FF3}" srcOrd="0" destOrd="0" presId="urn:microsoft.com/office/officeart/2005/8/layout/cycle2"/>
    <dgm:cxn modelId="{89B2B5EA-A560-4F17-8202-11BFE191267A}" type="presParOf" srcId="{95B311AD-864F-4E38-8587-47641D03FF4A}" destId="{A83D36D9-E6C5-4A3D-8A8B-5FDD31FD888F}" srcOrd="1" destOrd="0" presId="urn:microsoft.com/office/officeart/2005/8/layout/cycle2"/>
    <dgm:cxn modelId="{38837798-BE25-4A22-A035-5DE9E62025BE}" type="presParOf" srcId="{A83D36D9-E6C5-4A3D-8A8B-5FDD31FD888F}" destId="{A0443799-0852-4CE8-A9E8-2073959DDD95}" srcOrd="0" destOrd="0" presId="urn:microsoft.com/office/officeart/2005/8/layout/cycle2"/>
    <dgm:cxn modelId="{44DF7E1F-9BA5-4FBD-AD9C-16768F87E96D}" type="presParOf" srcId="{95B311AD-864F-4E38-8587-47641D03FF4A}" destId="{C7961C78-2C48-4E55-9D46-F52D52737695}" srcOrd="2" destOrd="0" presId="urn:microsoft.com/office/officeart/2005/8/layout/cycle2"/>
    <dgm:cxn modelId="{CCE772B6-D92F-4167-903C-8BD73CD38516}" type="presParOf" srcId="{95B311AD-864F-4E38-8587-47641D03FF4A}" destId="{EFEE8D4E-BAB0-494A-9927-EE10885115F4}" srcOrd="3" destOrd="0" presId="urn:microsoft.com/office/officeart/2005/8/layout/cycle2"/>
    <dgm:cxn modelId="{2E9F419A-4DAD-47C4-9909-7F84E5143EC9}" type="presParOf" srcId="{EFEE8D4E-BAB0-494A-9927-EE10885115F4}" destId="{2EAB0420-9A7E-45D5-9AF1-8A7E7683486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8343AE-9EF3-4282-B522-8E7B1B671E63}"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pt-BR"/>
        </a:p>
      </dgm:t>
    </dgm:pt>
    <dgm:pt modelId="{7D356C0A-573B-4BB0-8686-FF3E5ADD0AE6}">
      <dgm:prSet phldrT="[Texto]"/>
      <dgm:spPr/>
      <dgm:t>
        <a:bodyPr/>
        <a:lstStyle/>
        <a:p>
          <a:r>
            <a:rPr lang="pt-BR" b="1" dirty="0">
              <a:solidFill>
                <a:schemeClr val="tx1"/>
              </a:solidFill>
            </a:rPr>
            <a:t>COMMUNION</a:t>
          </a:r>
        </a:p>
      </dgm:t>
    </dgm:pt>
    <dgm:pt modelId="{D72CD755-FDD3-4CB9-B6EC-5980EB84778B}" type="parTrans" cxnId="{899A7278-3D45-4956-B1BA-A752BF4A4E9C}">
      <dgm:prSet/>
      <dgm:spPr/>
      <dgm:t>
        <a:bodyPr/>
        <a:lstStyle/>
        <a:p>
          <a:endParaRPr lang="pt-BR"/>
        </a:p>
      </dgm:t>
    </dgm:pt>
    <dgm:pt modelId="{4C4E583F-0447-473E-817F-A2D863D5E282}" type="sibTrans" cxnId="{899A7278-3D45-4956-B1BA-A752BF4A4E9C}">
      <dgm:prSet/>
      <dgm:spPr/>
      <dgm:t>
        <a:bodyPr/>
        <a:lstStyle/>
        <a:p>
          <a:endParaRPr lang="pt-BR"/>
        </a:p>
      </dgm:t>
    </dgm:pt>
    <dgm:pt modelId="{8731CEEC-09A5-4271-9617-DFF3C2BFFBF2}">
      <dgm:prSet/>
      <dgm:spPr/>
      <dgm:t>
        <a:bodyPr/>
        <a:lstStyle/>
        <a:p>
          <a:r>
            <a:rPr lang="en-US" b="1" dirty="0">
              <a:solidFill>
                <a:schemeClr val="tx1"/>
              </a:solidFill>
            </a:rPr>
            <a:t>Internal aspects of the Church</a:t>
          </a:r>
          <a:endParaRPr lang="pt-BR" b="1" dirty="0">
            <a:solidFill>
              <a:schemeClr val="tx1"/>
            </a:solidFill>
          </a:endParaRPr>
        </a:p>
      </dgm:t>
    </dgm:pt>
    <dgm:pt modelId="{BAD47A73-54D2-44C8-8D74-A679C1BEE6EE}" type="parTrans" cxnId="{649EFFF8-7D15-4D39-AD3A-48F738E01812}">
      <dgm:prSet/>
      <dgm:spPr/>
      <dgm:t>
        <a:bodyPr/>
        <a:lstStyle/>
        <a:p>
          <a:endParaRPr lang="pt-BR"/>
        </a:p>
      </dgm:t>
    </dgm:pt>
    <dgm:pt modelId="{C06607D3-77BA-4AEF-9534-D781384836A4}" type="sibTrans" cxnId="{649EFFF8-7D15-4D39-AD3A-48F738E01812}">
      <dgm:prSet/>
      <dgm:spPr/>
      <dgm:t>
        <a:bodyPr/>
        <a:lstStyle/>
        <a:p>
          <a:endParaRPr lang="pt-BR"/>
        </a:p>
      </dgm:t>
    </dgm:pt>
    <dgm:pt modelId="{732DD23E-34FF-48D0-B96A-82E8B7B7973D}">
      <dgm:prSet/>
      <dgm:spPr/>
      <dgm:t>
        <a:bodyPr/>
        <a:lstStyle/>
        <a:p>
          <a:r>
            <a:rPr lang="pt-BR" b="1" dirty="0" err="1">
              <a:solidFill>
                <a:schemeClr val="tx1"/>
              </a:solidFill>
            </a:rPr>
            <a:t>Secularity</a:t>
          </a:r>
          <a:endParaRPr lang="pt-BR" b="1" dirty="0">
            <a:solidFill>
              <a:schemeClr val="tx1"/>
            </a:solidFill>
          </a:endParaRPr>
        </a:p>
      </dgm:t>
    </dgm:pt>
    <dgm:pt modelId="{2B64494A-308F-40ED-8235-D764FC91A2CB}" type="parTrans" cxnId="{306D1FE3-CA27-47D0-8AC5-FFD3992D3917}">
      <dgm:prSet/>
      <dgm:spPr/>
      <dgm:t>
        <a:bodyPr/>
        <a:lstStyle/>
        <a:p>
          <a:endParaRPr lang="pt-BR"/>
        </a:p>
      </dgm:t>
    </dgm:pt>
    <dgm:pt modelId="{7D3D559D-D98D-4AE4-AB15-ED4465BBC817}" type="sibTrans" cxnId="{306D1FE3-CA27-47D0-8AC5-FFD3992D3917}">
      <dgm:prSet/>
      <dgm:spPr/>
      <dgm:t>
        <a:bodyPr/>
        <a:lstStyle/>
        <a:p>
          <a:endParaRPr lang="pt-BR"/>
        </a:p>
      </dgm:t>
    </dgm:pt>
    <dgm:pt modelId="{85355013-C5D2-4934-8052-CB8736B3E08D}">
      <dgm:prSet/>
      <dgm:spPr/>
      <dgm:t>
        <a:bodyPr/>
        <a:lstStyle/>
        <a:p>
          <a:r>
            <a:rPr lang="en-US" b="1" dirty="0">
              <a:solidFill>
                <a:schemeClr val="tx1"/>
              </a:solidFill>
            </a:rPr>
            <a:t>culture, science, health, work, </a:t>
          </a:r>
          <a:r>
            <a:rPr lang="en-US" b="1" i="1" dirty="0">
              <a:solidFill>
                <a:schemeClr val="tx1"/>
              </a:solidFill>
            </a:rPr>
            <a:t>(All of you, </a:t>
          </a:r>
          <a:r>
            <a:rPr lang="en-US" b="1" dirty="0">
              <a:solidFill>
                <a:schemeClr val="tx1"/>
              </a:solidFill>
            </a:rPr>
            <a:t>10, §5).</a:t>
          </a:r>
          <a:endParaRPr lang="pt-BR" b="1" dirty="0">
            <a:solidFill>
              <a:schemeClr val="tx1"/>
            </a:solidFill>
          </a:endParaRPr>
        </a:p>
      </dgm:t>
    </dgm:pt>
    <dgm:pt modelId="{1D89B527-5F8E-4049-8428-D0007D16D9E4}" type="parTrans" cxnId="{1757F5AD-5220-41E4-902F-A3B1766BC264}">
      <dgm:prSet/>
      <dgm:spPr/>
      <dgm:t>
        <a:bodyPr/>
        <a:lstStyle/>
        <a:p>
          <a:endParaRPr lang="pt-BR"/>
        </a:p>
      </dgm:t>
    </dgm:pt>
    <dgm:pt modelId="{29ADC9D0-F06E-4206-9348-2C8A7CF4787B}" type="sibTrans" cxnId="{1757F5AD-5220-41E4-902F-A3B1766BC264}">
      <dgm:prSet/>
      <dgm:spPr/>
      <dgm:t>
        <a:bodyPr/>
        <a:lstStyle/>
        <a:p>
          <a:endParaRPr lang="pt-BR"/>
        </a:p>
      </dgm:t>
    </dgm:pt>
    <dgm:pt modelId="{8B2411DB-36A1-492F-9B65-39FA2933ECD3}" type="pres">
      <dgm:prSet presAssocID="{DA8343AE-9EF3-4282-B522-8E7B1B671E63}" presName="diagram" presStyleCnt="0">
        <dgm:presLayoutVars>
          <dgm:chPref val="1"/>
          <dgm:dir/>
          <dgm:animOne val="branch"/>
          <dgm:animLvl val="lvl"/>
          <dgm:resizeHandles val="exact"/>
        </dgm:presLayoutVars>
      </dgm:prSet>
      <dgm:spPr/>
    </dgm:pt>
    <dgm:pt modelId="{ADDEF771-E3DD-49C9-B086-BEB4AC87FA7B}" type="pres">
      <dgm:prSet presAssocID="{7D356C0A-573B-4BB0-8686-FF3E5ADD0AE6}" presName="root1" presStyleCnt="0"/>
      <dgm:spPr/>
    </dgm:pt>
    <dgm:pt modelId="{074388E5-ADC3-4A28-A085-043439199C14}" type="pres">
      <dgm:prSet presAssocID="{7D356C0A-573B-4BB0-8686-FF3E5ADD0AE6}" presName="LevelOneTextNode" presStyleLbl="node0" presStyleIdx="0" presStyleCnt="1">
        <dgm:presLayoutVars>
          <dgm:chPref val="3"/>
        </dgm:presLayoutVars>
      </dgm:prSet>
      <dgm:spPr/>
    </dgm:pt>
    <dgm:pt modelId="{70B6D406-5DF5-46F0-A7C4-90E64C7495FD}" type="pres">
      <dgm:prSet presAssocID="{7D356C0A-573B-4BB0-8686-FF3E5ADD0AE6}" presName="level2hierChild" presStyleCnt="0"/>
      <dgm:spPr/>
    </dgm:pt>
    <dgm:pt modelId="{4BFA676D-6200-47F5-8610-85C675CF2B90}" type="pres">
      <dgm:prSet presAssocID="{BAD47A73-54D2-44C8-8D74-A679C1BEE6EE}" presName="conn2-1" presStyleLbl="parChTrans1D2" presStyleIdx="0" presStyleCnt="3"/>
      <dgm:spPr/>
    </dgm:pt>
    <dgm:pt modelId="{C89CDDE4-581F-4B69-8D73-BA1EC834BEE3}" type="pres">
      <dgm:prSet presAssocID="{BAD47A73-54D2-44C8-8D74-A679C1BEE6EE}" presName="connTx" presStyleLbl="parChTrans1D2" presStyleIdx="0" presStyleCnt="3"/>
      <dgm:spPr/>
    </dgm:pt>
    <dgm:pt modelId="{5C336FD0-714F-4C22-B714-2425F898BE80}" type="pres">
      <dgm:prSet presAssocID="{8731CEEC-09A5-4271-9617-DFF3C2BFFBF2}" presName="root2" presStyleCnt="0"/>
      <dgm:spPr/>
    </dgm:pt>
    <dgm:pt modelId="{B9F6309E-66C1-4D45-B801-D71CF55B42E1}" type="pres">
      <dgm:prSet presAssocID="{8731CEEC-09A5-4271-9617-DFF3C2BFFBF2}" presName="LevelTwoTextNode" presStyleLbl="node2" presStyleIdx="0" presStyleCnt="3">
        <dgm:presLayoutVars>
          <dgm:chPref val="3"/>
        </dgm:presLayoutVars>
      </dgm:prSet>
      <dgm:spPr/>
    </dgm:pt>
    <dgm:pt modelId="{C86437DF-EFE3-4600-AC0F-3FAF9FF56B96}" type="pres">
      <dgm:prSet presAssocID="{8731CEEC-09A5-4271-9617-DFF3C2BFFBF2}" presName="level3hierChild" presStyleCnt="0"/>
      <dgm:spPr/>
    </dgm:pt>
    <dgm:pt modelId="{49406973-2765-42C2-B61B-24F03AF7E722}" type="pres">
      <dgm:prSet presAssocID="{1D89B527-5F8E-4049-8428-D0007D16D9E4}" presName="conn2-1" presStyleLbl="parChTrans1D2" presStyleIdx="1" presStyleCnt="3"/>
      <dgm:spPr/>
    </dgm:pt>
    <dgm:pt modelId="{7980FFCC-BF4F-438F-AAE9-30BAEB351ABD}" type="pres">
      <dgm:prSet presAssocID="{1D89B527-5F8E-4049-8428-D0007D16D9E4}" presName="connTx" presStyleLbl="parChTrans1D2" presStyleIdx="1" presStyleCnt="3"/>
      <dgm:spPr/>
    </dgm:pt>
    <dgm:pt modelId="{B3AD0ED1-8078-4D4E-80FE-F0CBD7AE938A}" type="pres">
      <dgm:prSet presAssocID="{85355013-C5D2-4934-8052-CB8736B3E08D}" presName="root2" presStyleCnt="0"/>
      <dgm:spPr/>
    </dgm:pt>
    <dgm:pt modelId="{5E86DD36-D6DF-49BF-8EDE-149A7DA55BEB}" type="pres">
      <dgm:prSet presAssocID="{85355013-C5D2-4934-8052-CB8736B3E08D}" presName="LevelTwoTextNode" presStyleLbl="node2" presStyleIdx="1" presStyleCnt="3" custLinFactNeighborX="84094" custLinFactNeighborY="2472">
        <dgm:presLayoutVars>
          <dgm:chPref val="3"/>
        </dgm:presLayoutVars>
      </dgm:prSet>
      <dgm:spPr/>
    </dgm:pt>
    <dgm:pt modelId="{92716DB9-74BA-4421-A0DE-FC6B02E1D633}" type="pres">
      <dgm:prSet presAssocID="{85355013-C5D2-4934-8052-CB8736B3E08D}" presName="level3hierChild" presStyleCnt="0"/>
      <dgm:spPr/>
    </dgm:pt>
    <dgm:pt modelId="{21C5C341-B3BE-44BC-A053-B12DC731F9D1}" type="pres">
      <dgm:prSet presAssocID="{2B64494A-308F-40ED-8235-D764FC91A2CB}" presName="conn2-1" presStyleLbl="parChTrans1D2" presStyleIdx="2" presStyleCnt="3"/>
      <dgm:spPr/>
    </dgm:pt>
    <dgm:pt modelId="{AAADD1E9-8360-423C-BB1B-DFB413343271}" type="pres">
      <dgm:prSet presAssocID="{2B64494A-308F-40ED-8235-D764FC91A2CB}" presName="connTx" presStyleLbl="parChTrans1D2" presStyleIdx="2" presStyleCnt="3"/>
      <dgm:spPr/>
    </dgm:pt>
    <dgm:pt modelId="{92FC383C-5E60-4B62-9F9C-33269E23C3E1}" type="pres">
      <dgm:prSet presAssocID="{732DD23E-34FF-48D0-B96A-82E8B7B7973D}" presName="root2" presStyleCnt="0"/>
      <dgm:spPr/>
    </dgm:pt>
    <dgm:pt modelId="{B949748B-EA41-4B33-BCD7-61C51EBAAEE6}" type="pres">
      <dgm:prSet presAssocID="{732DD23E-34FF-48D0-B96A-82E8B7B7973D}" presName="LevelTwoTextNode" presStyleLbl="node2" presStyleIdx="2" presStyleCnt="3">
        <dgm:presLayoutVars>
          <dgm:chPref val="3"/>
        </dgm:presLayoutVars>
      </dgm:prSet>
      <dgm:spPr/>
    </dgm:pt>
    <dgm:pt modelId="{B3BF5D82-BD19-4C9E-B520-0BC3D0521339}" type="pres">
      <dgm:prSet presAssocID="{732DD23E-34FF-48D0-B96A-82E8B7B7973D}" presName="level3hierChild" presStyleCnt="0"/>
      <dgm:spPr/>
    </dgm:pt>
  </dgm:ptLst>
  <dgm:cxnLst>
    <dgm:cxn modelId="{ED9D582F-BE63-4A81-82B5-4B2526E7524A}" type="presOf" srcId="{1D89B527-5F8E-4049-8428-D0007D16D9E4}" destId="{49406973-2765-42C2-B61B-24F03AF7E722}" srcOrd="0" destOrd="0" presId="urn:microsoft.com/office/officeart/2005/8/layout/hierarchy2"/>
    <dgm:cxn modelId="{D4189341-7A77-4D8E-883D-082C3EB0028D}" type="presOf" srcId="{BAD47A73-54D2-44C8-8D74-A679C1BEE6EE}" destId="{4BFA676D-6200-47F5-8610-85C675CF2B90}" srcOrd="0" destOrd="0" presId="urn:microsoft.com/office/officeart/2005/8/layout/hierarchy2"/>
    <dgm:cxn modelId="{E141CA49-2036-4978-BC71-5FF29BC1D1A2}" type="presOf" srcId="{1D89B527-5F8E-4049-8428-D0007D16D9E4}" destId="{7980FFCC-BF4F-438F-AAE9-30BAEB351ABD}" srcOrd="1" destOrd="0" presId="urn:microsoft.com/office/officeart/2005/8/layout/hierarchy2"/>
    <dgm:cxn modelId="{23628F56-769E-4FDB-9FF4-D14087195F8B}" type="presOf" srcId="{2B64494A-308F-40ED-8235-D764FC91A2CB}" destId="{AAADD1E9-8360-423C-BB1B-DFB413343271}" srcOrd="1" destOrd="0" presId="urn:microsoft.com/office/officeart/2005/8/layout/hierarchy2"/>
    <dgm:cxn modelId="{899A7278-3D45-4956-B1BA-A752BF4A4E9C}" srcId="{DA8343AE-9EF3-4282-B522-8E7B1B671E63}" destId="{7D356C0A-573B-4BB0-8686-FF3E5ADD0AE6}" srcOrd="0" destOrd="0" parTransId="{D72CD755-FDD3-4CB9-B6EC-5980EB84778B}" sibTransId="{4C4E583F-0447-473E-817F-A2D863D5E282}"/>
    <dgm:cxn modelId="{B58FEF82-6050-4D47-BE24-F6DA9FB6C963}" type="presOf" srcId="{DA8343AE-9EF3-4282-B522-8E7B1B671E63}" destId="{8B2411DB-36A1-492F-9B65-39FA2933ECD3}" srcOrd="0" destOrd="0" presId="urn:microsoft.com/office/officeart/2005/8/layout/hierarchy2"/>
    <dgm:cxn modelId="{31B6E291-E435-43F9-A4CF-C6707EE17C3E}" type="presOf" srcId="{BAD47A73-54D2-44C8-8D74-A679C1BEE6EE}" destId="{C89CDDE4-581F-4B69-8D73-BA1EC834BEE3}" srcOrd="1" destOrd="0" presId="urn:microsoft.com/office/officeart/2005/8/layout/hierarchy2"/>
    <dgm:cxn modelId="{71954692-C930-4952-BB3B-3A120311349E}" type="presOf" srcId="{85355013-C5D2-4934-8052-CB8736B3E08D}" destId="{5E86DD36-D6DF-49BF-8EDE-149A7DA55BEB}" srcOrd="0" destOrd="0" presId="urn:microsoft.com/office/officeart/2005/8/layout/hierarchy2"/>
    <dgm:cxn modelId="{E7A45997-7824-4FFF-A097-7A4CEB0A2B99}" type="presOf" srcId="{2B64494A-308F-40ED-8235-D764FC91A2CB}" destId="{21C5C341-B3BE-44BC-A053-B12DC731F9D1}" srcOrd="0" destOrd="0" presId="urn:microsoft.com/office/officeart/2005/8/layout/hierarchy2"/>
    <dgm:cxn modelId="{BC51BEA8-F222-47AD-A361-82A92244DDF0}" type="presOf" srcId="{732DD23E-34FF-48D0-B96A-82E8B7B7973D}" destId="{B949748B-EA41-4B33-BCD7-61C51EBAAEE6}" srcOrd="0" destOrd="0" presId="urn:microsoft.com/office/officeart/2005/8/layout/hierarchy2"/>
    <dgm:cxn modelId="{1757F5AD-5220-41E4-902F-A3B1766BC264}" srcId="{7D356C0A-573B-4BB0-8686-FF3E5ADD0AE6}" destId="{85355013-C5D2-4934-8052-CB8736B3E08D}" srcOrd="1" destOrd="0" parTransId="{1D89B527-5F8E-4049-8428-D0007D16D9E4}" sibTransId="{29ADC9D0-F06E-4206-9348-2C8A7CF4787B}"/>
    <dgm:cxn modelId="{92C5F1B1-D85F-46A8-ABFA-7C0844C51459}" type="presOf" srcId="{8731CEEC-09A5-4271-9617-DFF3C2BFFBF2}" destId="{B9F6309E-66C1-4D45-B801-D71CF55B42E1}" srcOrd="0" destOrd="0" presId="urn:microsoft.com/office/officeart/2005/8/layout/hierarchy2"/>
    <dgm:cxn modelId="{F94596DA-B50C-40EC-B5A0-FF74209F244F}" type="presOf" srcId="{7D356C0A-573B-4BB0-8686-FF3E5ADD0AE6}" destId="{074388E5-ADC3-4A28-A085-043439199C14}" srcOrd="0" destOrd="0" presId="urn:microsoft.com/office/officeart/2005/8/layout/hierarchy2"/>
    <dgm:cxn modelId="{306D1FE3-CA27-47D0-8AC5-FFD3992D3917}" srcId="{7D356C0A-573B-4BB0-8686-FF3E5ADD0AE6}" destId="{732DD23E-34FF-48D0-B96A-82E8B7B7973D}" srcOrd="2" destOrd="0" parTransId="{2B64494A-308F-40ED-8235-D764FC91A2CB}" sibTransId="{7D3D559D-D98D-4AE4-AB15-ED4465BBC817}"/>
    <dgm:cxn modelId="{649EFFF8-7D15-4D39-AD3A-48F738E01812}" srcId="{7D356C0A-573B-4BB0-8686-FF3E5ADD0AE6}" destId="{8731CEEC-09A5-4271-9617-DFF3C2BFFBF2}" srcOrd="0" destOrd="0" parTransId="{BAD47A73-54D2-44C8-8D74-A679C1BEE6EE}" sibTransId="{C06607D3-77BA-4AEF-9534-D781384836A4}"/>
    <dgm:cxn modelId="{4BE3A97C-AC99-4B11-BBF8-B0899E0D83E0}" type="presParOf" srcId="{8B2411DB-36A1-492F-9B65-39FA2933ECD3}" destId="{ADDEF771-E3DD-49C9-B086-BEB4AC87FA7B}" srcOrd="0" destOrd="0" presId="urn:microsoft.com/office/officeart/2005/8/layout/hierarchy2"/>
    <dgm:cxn modelId="{D18AE25A-F8DC-4B1E-9FE4-307F5BF542B5}" type="presParOf" srcId="{ADDEF771-E3DD-49C9-B086-BEB4AC87FA7B}" destId="{074388E5-ADC3-4A28-A085-043439199C14}" srcOrd="0" destOrd="0" presId="urn:microsoft.com/office/officeart/2005/8/layout/hierarchy2"/>
    <dgm:cxn modelId="{E37AD008-A393-4957-889A-14B9AAA8CC39}" type="presParOf" srcId="{ADDEF771-E3DD-49C9-B086-BEB4AC87FA7B}" destId="{70B6D406-5DF5-46F0-A7C4-90E64C7495FD}" srcOrd="1" destOrd="0" presId="urn:microsoft.com/office/officeart/2005/8/layout/hierarchy2"/>
    <dgm:cxn modelId="{47ADD7A0-0047-4433-B748-7EE43EBF68A5}" type="presParOf" srcId="{70B6D406-5DF5-46F0-A7C4-90E64C7495FD}" destId="{4BFA676D-6200-47F5-8610-85C675CF2B90}" srcOrd="0" destOrd="0" presId="urn:microsoft.com/office/officeart/2005/8/layout/hierarchy2"/>
    <dgm:cxn modelId="{509AC1DC-6ED0-47D7-894F-A91207CF5599}" type="presParOf" srcId="{4BFA676D-6200-47F5-8610-85C675CF2B90}" destId="{C89CDDE4-581F-4B69-8D73-BA1EC834BEE3}" srcOrd="0" destOrd="0" presId="urn:microsoft.com/office/officeart/2005/8/layout/hierarchy2"/>
    <dgm:cxn modelId="{C0E5611C-A6A9-465D-A84B-591B5F2800F5}" type="presParOf" srcId="{70B6D406-5DF5-46F0-A7C4-90E64C7495FD}" destId="{5C336FD0-714F-4C22-B714-2425F898BE80}" srcOrd="1" destOrd="0" presId="urn:microsoft.com/office/officeart/2005/8/layout/hierarchy2"/>
    <dgm:cxn modelId="{9C96B8E6-3344-4898-A79A-9BDDB3F262E0}" type="presParOf" srcId="{5C336FD0-714F-4C22-B714-2425F898BE80}" destId="{B9F6309E-66C1-4D45-B801-D71CF55B42E1}" srcOrd="0" destOrd="0" presId="urn:microsoft.com/office/officeart/2005/8/layout/hierarchy2"/>
    <dgm:cxn modelId="{C713087F-235C-489F-9484-36A51B02F491}" type="presParOf" srcId="{5C336FD0-714F-4C22-B714-2425F898BE80}" destId="{C86437DF-EFE3-4600-AC0F-3FAF9FF56B96}" srcOrd="1" destOrd="0" presId="urn:microsoft.com/office/officeart/2005/8/layout/hierarchy2"/>
    <dgm:cxn modelId="{8104B83A-DE40-412C-879B-A29F3A0B5BD2}" type="presParOf" srcId="{70B6D406-5DF5-46F0-A7C4-90E64C7495FD}" destId="{49406973-2765-42C2-B61B-24F03AF7E722}" srcOrd="2" destOrd="0" presId="urn:microsoft.com/office/officeart/2005/8/layout/hierarchy2"/>
    <dgm:cxn modelId="{AB36E372-DA9D-432A-9D8F-521A86A852A7}" type="presParOf" srcId="{49406973-2765-42C2-B61B-24F03AF7E722}" destId="{7980FFCC-BF4F-438F-AAE9-30BAEB351ABD}" srcOrd="0" destOrd="0" presId="urn:microsoft.com/office/officeart/2005/8/layout/hierarchy2"/>
    <dgm:cxn modelId="{7837A005-1E01-4A90-93E7-848CE1FFA116}" type="presParOf" srcId="{70B6D406-5DF5-46F0-A7C4-90E64C7495FD}" destId="{B3AD0ED1-8078-4D4E-80FE-F0CBD7AE938A}" srcOrd="3" destOrd="0" presId="urn:microsoft.com/office/officeart/2005/8/layout/hierarchy2"/>
    <dgm:cxn modelId="{9AEDEF3E-F3E8-41E8-93CD-23269BCF705D}" type="presParOf" srcId="{B3AD0ED1-8078-4D4E-80FE-F0CBD7AE938A}" destId="{5E86DD36-D6DF-49BF-8EDE-149A7DA55BEB}" srcOrd="0" destOrd="0" presId="urn:microsoft.com/office/officeart/2005/8/layout/hierarchy2"/>
    <dgm:cxn modelId="{9BFF8A86-7559-4212-AF10-A4C6A7F58DDE}" type="presParOf" srcId="{B3AD0ED1-8078-4D4E-80FE-F0CBD7AE938A}" destId="{92716DB9-74BA-4421-A0DE-FC6B02E1D633}" srcOrd="1" destOrd="0" presId="urn:microsoft.com/office/officeart/2005/8/layout/hierarchy2"/>
    <dgm:cxn modelId="{A02BD843-50BE-4FEA-AA6C-BEECFD634B4E}" type="presParOf" srcId="{70B6D406-5DF5-46F0-A7C4-90E64C7495FD}" destId="{21C5C341-B3BE-44BC-A053-B12DC731F9D1}" srcOrd="4" destOrd="0" presId="urn:microsoft.com/office/officeart/2005/8/layout/hierarchy2"/>
    <dgm:cxn modelId="{D532DE00-9908-4F0A-A298-D56DB1EAB2F5}" type="presParOf" srcId="{21C5C341-B3BE-44BC-A053-B12DC731F9D1}" destId="{AAADD1E9-8360-423C-BB1B-DFB413343271}" srcOrd="0" destOrd="0" presId="urn:microsoft.com/office/officeart/2005/8/layout/hierarchy2"/>
    <dgm:cxn modelId="{F0032ECA-BF9F-44EE-9491-AE0344C9E90B}" type="presParOf" srcId="{70B6D406-5DF5-46F0-A7C4-90E64C7495FD}" destId="{92FC383C-5E60-4B62-9F9C-33269E23C3E1}" srcOrd="5" destOrd="0" presId="urn:microsoft.com/office/officeart/2005/8/layout/hierarchy2"/>
    <dgm:cxn modelId="{1303F782-90C6-49E7-8EDD-5C0129623F0B}" type="presParOf" srcId="{92FC383C-5E60-4B62-9F9C-33269E23C3E1}" destId="{B949748B-EA41-4B33-BCD7-61C51EBAAEE6}" srcOrd="0" destOrd="0" presId="urn:microsoft.com/office/officeart/2005/8/layout/hierarchy2"/>
    <dgm:cxn modelId="{C8BEECAD-716B-40F7-928D-08564A903B89}" type="presParOf" srcId="{92FC383C-5E60-4B62-9F9C-33269E23C3E1}" destId="{B3BF5D82-BD19-4C9E-B520-0BC3D052133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560EFB9-CFEC-4D53-AE02-40AE463A2D35}"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pt-BR"/>
        </a:p>
      </dgm:t>
    </dgm:pt>
    <dgm:pt modelId="{CE32DE94-D3F7-4750-B3BB-67527D64B370}">
      <dgm:prSet phldrT="[Texto]"/>
      <dgm:spPr/>
      <dgm:t>
        <a:bodyPr/>
        <a:lstStyle/>
        <a:p>
          <a:r>
            <a:rPr lang="pt-BR" dirty="0" err="1"/>
            <a:t>Prayer</a:t>
          </a:r>
          <a:r>
            <a:rPr lang="pt-BR" dirty="0"/>
            <a:t>.</a:t>
          </a:r>
        </a:p>
        <a:p>
          <a:r>
            <a:rPr lang="pt-BR" dirty="0" err="1"/>
            <a:t>Sacred</a:t>
          </a:r>
          <a:r>
            <a:rPr lang="pt-BR" dirty="0"/>
            <a:t>.  </a:t>
          </a:r>
        </a:p>
      </dgm:t>
    </dgm:pt>
    <dgm:pt modelId="{19D299F1-733D-4428-B13F-0BDB2CA1AE25}" type="parTrans" cxnId="{F18D5B47-FEFC-42DC-BD88-07498533EFD4}">
      <dgm:prSet/>
      <dgm:spPr/>
      <dgm:t>
        <a:bodyPr/>
        <a:lstStyle/>
        <a:p>
          <a:endParaRPr lang="pt-BR"/>
        </a:p>
      </dgm:t>
    </dgm:pt>
    <dgm:pt modelId="{92285EC8-6A2F-40F4-913C-3F033CA9B425}" type="sibTrans" cxnId="{F18D5B47-FEFC-42DC-BD88-07498533EFD4}">
      <dgm:prSet/>
      <dgm:spPr/>
      <dgm:t>
        <a:bodyPr/>
        <a:lstStyle/>
        <a:p>
          <a:endParaRPr lang="pt-BR"/>
        </a:p>
      </dgm:t>
    </dgm:pt>
    <dgm:pt modelId="{9CA104C2-CF90-428D-8297-775B9597FBE7}">
      <dgm:prSet phldrT="[Texto]"/>
      <dgm:spPr/>
      <dgm:t>
        <a:bodyPr/>
        <a:lstStyle/>
        <a:p>
          <a:r>
            <a:rPr lang="pt-BR" dirty="0"/>
            <a:t>Life.</a:t>
          </a:r>
        </a:p>
        <a:p>
          <a:r>
            <a:rPr lang="pt-BR" dirty="0"/>
            <a:t>Profane.</a:t>
          </a:r>
        </a:p>
        <a:p>
          <a:endParaRPr lang="pt-BR" dirty="0"/>
        </a:p>
      </dgm:t>
    </dgm:pt>
    <dgm:pt modelId="{083F91E2-B3AC-4B2E-B51D-E04CD7B153FF}" type="parTrans" cxnId="{8EDC2839-8DE6-477F-9D20-3E3BC943477A}">
      <dgm:prSet/>
      <dgm:spPr/>
      <dgm:t>
        <a:bodyPr/>
        <a:lstStyle/>
        <a:p>
          <a:endParaRPr lang="pt-BR"/>
        </a:p>
      </dgm:t>
    </dgm:pt>
    <dgm:pt modelId="{4EED0A7C-C297-4E64-A85B-B09BEC29511C}" type="sibTrans" cxnId="{8EDC2839-8DE6-477F-9D20-3E3BC943477A}">
      <dgm:prSet/>
      <dgm:spPr/>
      <dgm:t>
        <a:bodyPr/>
        <a:lstStyle/>
        <a:p>
          <a:endParaRPr lang="pt-BR"/>
        </a:p>
      </dgm:t>
    </dgm:pt>
    <dgm:pt modelId="{2EBE8C0A-E749-473E-BB26-3D666A8ED351}" type="pres">
      <dgm:prSet presAssocID="{C560EFB9-CFEC-4D53-AE02-40AE463A2D35}" presName="cycle" presStyleCnt="0">
        <dgm:presLayoutVars>
          <dgm:dir/>
          <dgm:resizeHandles val="exact"/>
        </dgm:presLayoutVars>
      </dgm:prSet>
      <dgm:spPr/>
    </dgm:pt>
    <dgm:pt modelId="{A4FFAC7D-A03B-40FC-9949-9AC5C138D962}" type="pres">
      <dgm:prSet presAssocID="{CE32DE94-D3F7-4750-B3BB-67527D64B370}" presName="node" presStyleLbl="node1" presStyleIdx="0" presStyleCnt="2">
        <dgm:presLayoutVars>
          <dgm:bulletEnabled val="1"/>
        </dgm:presLayoutVars>
      </dgm:prSet>
      <dgm:spPr/>
    </dgm:pt>
    <dgm:pt modelId="{798A3000-1667-468E-A6BD-F0356DC8DC80}" type="pres">
      <dgm:prSet presAssocID="{92285EC8-6A2F-40F4-913C-3F033CA9B425}" presName="sibTrans" presStyleLbl="sibTrans2D1" presStyleIdx="0" presStyleCnt="2"/>
      <dgm:spPr/>
    </dgm:pt>
    <dgm:pt modelId="{0C5B96F6-2BA6-427B-A7C8-063FC0646571}" type="pres">
      <dgm:prSet presAssocID="{92285EC8-6A2F-40F4-913C-3F033CA9B425}" presName="connectorText" presStyleLbl="sibTrans2D1" presStyleIdx="0" presStyleCnt="2"/>
      <dgm:spPr/>
    </dgm:pt>
    <dgm:pt modelId="{4580523C-6171-44E9-ABB5-DE5D904F411B}" type="pres">
      <dgm:prSet presAssocID="{9CA104C2-CF90-428D-8297-775B9597FBE7}" presName="node" presStyleLbl="node1" presStyleIdx="1" presStyleCnt="2" custRadScaleRad="100197" custRadScaleInc="3149">
        <dgm:presLayoutVars>
          <dgm:bulletEnabled val="1"/>
        </dgm:presLayoutVars>
      </dgm:prSet>
      <dgm:spPr/>
    </dgm:pt>
    <dgm:pt modelId="{9DAAC830-0991-4481-A3C4-8426D60BDA2C}" type="pres">
      <dgm:prSet presAssocID="{4EED0A7C-C297-4E64-A85B-B09BEC29511C}" presName="sibTrans" presStyleLbl="sibTrans2D1" presStyleIdx="1" presStyleCnt="2"/>
      <dgm:spPr/>
    </dgm:pt>
    <dgm:pt modelId="{DEBFE8A6-436B-4787-8B19-1E24763AE468}" type="pres">
      <dgm:prSet presAssocID="{4EED0A7C-C297-4E64-A85B-B09BEC29511C}" presName="connectorText" presStyleLbl="sibTrans2D1" presStyleIdx="1" presStyleCnt="2"/>
      <dgm:spPr/>
    </dgm:pt>
  </dgm:ptLst>
  <dgm:cxnLst>
    <dgm:cxn modelId="{CB2B6B25-124C-4DC0-A8EB-6D450D2005D8}" type="presOf" srcId="{CE32DE94-D3F7-4750-B3BB-67527D64B370}" destId="{A4FFAC7D-A03B-40FC-9949-9AC5C138D962}" srcOrd="0" destOrd="0" presId="urn:microsoft.com/office/officeart/2005/8/layout/cycle2"/>
    <dgm:cxn modelId="{8EDC2839-8DE6-477F-9D20-3E3BC943477A}" srcId="{C560EFB9-CFEC-4D53-AE02-40AE463A2D35}" destId="{9CA104C2-CF90-428D-8297-775B9597FBE7}" srcOrd="1" destOrd="0" parTransId="{083F91E2-B3AC-4B2E-B51D-E04CD7B153FF}" sibTransId="{4EED0A7C-C297-4E64-A85B-B09BEC29511C}"/>
    <dgm:cxn modelId="{0B33DC66-8EF2-4D9A-ADAF-2BED303B6130}" type="presOf" srcId="{4EED0A7C-C297-4E64-A85B-B09BEC29511C}" destId="{DEBFE8A6-436B-4787-8B19-1E24763AE468}" srcOrd="1" destOrd="0" presId="urn:microsoft.com/office/officeart/2005/8/layout/cycle2"/>
    <dgm:cxn modelId="{F18D5B47-FEFC-42DC-BD88-07498533EFD4}" srcId="{C560EFB9-CFEC-4D53-AE02-40AE463A2D35}" destId="{CE32DE94-D3F7-4750-B3BB-67527D64B370}" srcOrd="0" destOrd="0" parTransId="{19D299F1-733D-4428-B13F-0BDB2CA1AE25}" sibTransId="{92285EC8-6A2F-40F4-913C-3F033CA9B425}"/>
    <dgm:cxn modelId="{BCEA7948-8E1E-4E30-A8E2-B7A81932CFCE}" type="presOf" srcId="{92285EC8-6A2F-40F4-913C-3F033CA9B425}" destId="{798A3000-1667-468E-A6BD-F0356DC8DC80}" srcOrd="0" destOrd="0" presId="urn:microsoft.com/office/officeart/2005/8/layout/cycle2"/>
    <dgm:cxn modelId="{32E8D36B-592A-4139-A080-F6A9FA643579}" type="presOf" srcId="{4EED0A7C-C297-4E64-A85B-B09BEC29511C}" destId="{9DAAC830-0991-4481-A3C4-8426D60BDA2C}" srcOrd="0" destOrd="0" presId="urn:microsoft.com/office/officeart/2005/8/layout/cycle2"/>
    <dgm:cxn modelId="{D068B250-5346-403F-8502-69F9DAEBFF5E}" type="presOf" srcId="{9CA104C2-CF90-428D-8297-775B9597FBE7}" destId="{4580523C-6171-44E9-ABB5-DE5D904F411B}" srcOrd="0" destOrd="0" presId="urn:microsoft.com/office/officeart/2005/8/layout/cycle2"/>
    <dgm:cxn modelId="{C7131E76-2793-4511-B213-B747DDC29786}" type="presOf" srcId="{C560EFB9-CFEC-4D53-AE02-40AE463A2D35}" destId="{2EBE8C0A-E749-473E-BB26-3D666A8ED351}" srcOrd="0" destOrd="0" presId="urn:microsoft.com/office/officeart/2005/8/layout/cycle2"/>
    <dgm:cxn modelId="{762C65D6-DA47-47C0-AFDA-EB86E764CFA3}" type="presOf" srcId="{92285EC8-6A2F-40F4-913C-3F033CA9B425}" destId="{0C5B96F6-2BA6-427B-A7C8-063FC0646571}" srcOrd="1" destOrd="0" presId="urn:microsoft.com/office/officeart/2005/8/layout/cycle2"/>
    <dgm:cxn modelId="{8F929313-F700-4FE4-A563-25A61FCC114A}" type="presParOf" srcId="{2EBE8C0A-E749-473E-BB26-3D666A8ED351}" destId="{A4FFAC7D-A03B-40FC-9949-9AC5C138D962}" srcOrd="0" destOrd="0" presId="urn:microsoft.com/office/officeart/2005/8/layout/cycle2"/>
    <dgm:cxn modelId="{55958836-C80C-432E-B050-524E76D1C669}" type="presParOf" srcId="{2EBE8C0A-E749-473E-BB26-3D666A8ED351}" destId="{798A3000-1667-468E-A6BD-F0356DC8DC80}" srcOrd="1" destOrd="0" presId="urn:microsoft.com/office/officeart/2005/8/layout/cycle2"/>
    <dgm:cxn modelId="{76E89C09-FC7C-41F6-B174-BB1F634B9A11}" type="presParOf" srcId="{798A3000-1667-468E-A6BD-F0356DC8DC80}" destId="{0C5B96F6-2BA6-427B-A7C8-063FC0646571}" srcOrd="0" destOrd="0" presId="urn:microsoft.com/office/officeart/2005/8/layout/cycle2"/>
    <dgm:cxn modelId="{CDA5C2EF-CBCB-41BC-BAA1-22D760612E31}" type="presParOf" srcId="{2EBE8C0A-E749-473E-BB26-3D666A8ED351}" destId="{4580523C-6171-44E9-ABB5-DE5D904F411B}" srcOrd="2" destOrd="0" presId="urn:microsoft.com/office/officeart/2005/8/layout/cycle2"/>
    <dgm:cxn modelId="{326DDB97-63F8-4195-AC4D-A18B8E753241}" type="presParOf" srcId="{2EBE8C0A-E749-473E-BB26-3D666A8ED351}" destId="{9DAAC830-0991-4481-A3C4-8426D60BDA2C}" srcOrd="3" destOrd="0" presId="urn:microsoft.com/office/officeart/2005/8/layout/cycle2"/>
    <dgm:cxn modelId="{BBEE82B7-C966-4BE8-A159-969CF0CCBF5C}" type="presParOf" srcId="{9DAAC830-0991-4481-A3C4-8426D60BDA2C}" destId="{DEBFE8A6-436B-4787-8B19-1E24763AE46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FF9BBA-ACA3-4AE9-A6B2-8F8F8919E6CD}" type="doc">
      <dgm:prSet loTypeId="urn:microsoft.com/office/officeart/2005/8/layout/arrow6" loCatId="relationship" qsTypeId="urn:microsoft.com/office/officeart/2005/8/quickstyle/simple1" qsCatId="simple" csTypeId="urn:microsoft.com/office/officeart/2005/8/colors/accent0_2" csCatId="mainScheme" phldr="1"/>
      <dgm:spPr/>
      <dgm:t>
        <a:bodyPr/>
        <a:lstStyle/>
        <a:p>
          <a:endParaRPr lang="pt-BR"/>
        </a:p>
      </dgm:t>
    </dgm:pt>
    <dgm:pt modelId="{280F907E-BF74-4E83-ABEF-769F2A31995E}">
      <dgm:prSet phldrT="[Texto]"/>
      <dgm:spPr/>
      <dgm:t>
        <a:bodyPr/>
        <a:lstStyle/>
        <a:p>
          <a:r>
            <a:rPr lang="pt-BR" dirty="0"/>
            <a:t>Paul and Matthew = </a:t>
          </a:r>
          <a:r>
            <a:rPr lang="pt-BR" b="1" dirty="0"/>
            <a:t>fraterna </a:t>
          </a:r>
          <a:r>
            <a:rPr lang="pt-BR" b="1" dirty="0" err="1"/>
            <a:t>metaphor</a:t>
          </a:r>
          <a:r>
            <a:rPr lang="pt-BR" b="1" dirty="0"/>
            <a:t> </a:t>
          </a:r>
        </a:p>
        <a:p>
          <a:r>
            <a:rPr lang="pt-BR" dirty="0" err="1"/>
            <a:t>We</a:t>
          </a:r>
          <a:r>
            <a:rPr lang="pt-BR" dirty="0"/>
            <a:t> are </a:t>
          </a:r>
          <a:r>
            <a:rPr lang="pt-BR" dirty="0" err="1"/>
            <a:t>brothers</a:t>
          </a:r>
          <a:r>
            <a:rPr lang="pt-BR" dirty="0"/>
            <a:t>.</a:t>
          </a:r>
        </a:p>
      </dgm:t>
    </dgm:pt>
    <dgm:pt modelId="{F60A58ED-39DF-407E-B128-CAF9CCB23AC0}" type="parTrans" cxnId="{DEA520C0-C20F-4E93-AA79-DEE25A52D7C4}">
      <dgm:prSet/>
      <dgm:spPr/>
      <dgm:t>
        <a:bodyPr/>
        <a:lstStyle/>
        <a:p>
          <a:endParaRPr lang="pt-BR"/>
        </a:p>
      </dgm:t>
    </dgm:pt>
    <dgm:pt modelId="{BAD3BD49-8F91-4C2B-9D6D-EE0C79CFF90A}" type="sibTrans" cxnId="{DEA520C0-C20F-4E93-AA79-DEE25A52D7C4}">
      <dgm:prSet/>
      <dgm:spPr/>
      <dgm:t>
        <a:bodyPr/>
        <a:lstStyle/>
        <a:p>
          <a:endParaRPr lang="pt-BR"/>
        </a:p>
      </dgm:t>
    </dgm:pt>
    <dgm:pt modelId="{2F8181B3-5806-4048-B068-173A3E82BB9E}">
      <dgm:prSet phldrT="[Texto]"/>
      <dgm:spPr/>
      <dgm:t>
        <a:bodyPr/>
        <a:lstStyle/>
        <a:p>
          <a:r>
            <a:rPr lang="pt-BR" dirty="0" err="1"/>
            <a:t>Titus</a:t>
          </a:r>
          <a:r>
            <a:rPr lang="pt-BR" dirty="0"/>
            <a:t> and Timothy</a:t>
          </a:r>
        </a:p>
        <a:p>
          <a:r>
            <a:rPr lang="pt-BR" dirty="0"/>
            <a:t> = </a:t>
          </a:r>
          <a:r>
            <a:rPr lang="pt-BR" b="1" dirty="0" err="1"/>
            <a:t>metaphor</a:t>
          </a:r>
          <a:r>
            <a:rPr lang="pt-BR" b="1" dirty="0"/>
            <a:t> </a:t>
          </a:r>
          <a:r>
            <a:rPr lang="pt-BR" b="1" dirty="0" err="1"/>
            <a:t>of</a:t>
          </a:r>
          <a:r>
            <a:rPr lang="pt-BR" b="1" dirty="0"/>
            <a:t> </a:t>
          </a:r>
          <a:r>
            <a:rPr lang="pt-BR" b="1" dirty="0" err="1"/>
            <a:t>the</a:t>
          </a:r>
          <a:r>
            <a:rPr lang="pt-BR" b="1" dirty="0"/>
            <a:t> </a:t>
          </a:r>
          <a:r>
            <a:rPr lang="pt-BR" b="1" dirty="0" err="1"/>
            <a:t>house</a:t>
          </a:r>
          <a:r>
            <a:rPr lang="pt-BR" b="1" dirty="0"/>
            <a:t>.</a:t>
          </a:r>
          <a:r>
            <a:rPr lang="pt-BR" dirty="0"/>
            <a:t> </a:t>
          </a:r>
          <a:r>
            <a:rPr lang="pt-BR" dirty="0" err="1"/>
            <a:t>Hierarchy</a:t>
          </a:r>
          <a:r>
            <a:rPr lang="pt-BR" dirty="0"/>
            <a:t>. </a:t>
          </a:r>
        </a:p>
      </dgm:t>
    </dgm:pt>
    <dgm:pt modelId="{4EB9DE37-0570-40C6-9A64-F3FF3CABCFA1}" type="parTrans" cxnId="{B2B10E5F-086E-4E2E-BFE6-4995D16EF9A4}">
      <dgm:prSet/>
      <dgm:spPr/>
      <dgm:t>
        <a:bodyPr/>
        <a:lstStyle/>
        <a:p>
          <a:endParaRPr lang="pt-BR"/>
        </a:p>
      </dgm:t>
    </dgm:pt>
    <dgm:pt modelId="{EEE5A987-04C1-40C5-A347-32BA116B4CF7}" type="sibTrans" cxnId="{B2B10E5F-086E-4E2E-BFE6-4995D16EF9A4}">
      <dgm:prSet/>
      <dgm:spPr/>
      <dgm:t>
        <a:bodyPr/>
        <a:lstStyle/>
        <a:p>
          <a:endParaRPr lang="pt-BR"/>
        </a:p>
      </dgm:t>
    </dgm:pt>
    <dgm:pt modelId="{882B3383-11AD-441E-852A-419A856FD49C}" type="pres">
      <dgm:prSet presAssocID="{B9FF9BBA-ACA3-4AE9-A6B2-8F8F8919E6CD}" presName="compositeShape" presStyleCnt="0">
        <dgm:presLayoutVars>
          <dgm:chMax val="2"/>
          <dgm:dir/>
          <dgm:resizeHandles val="exact"/>
        </dgm:presLayoutVars>
      </dgm:prSet>
      <dgm:spPr/>
    </dgm:pt>
    <dgm:pt modelId="{119627C0-A0A0-4375-ACF0-F64CF50A0468}" type="pres">
      <dgm:prSet presAssocID="{B9FF9BBA-ACA3-4AE9-A6B2-8F8F8919E6CD}" presName="ribbon" presStyleLbl="node1" presStyleIdx="0" presStyleCnt="1"/>
      <dgm:spPr/>
    </dgm:pt>
    <dgm:pt modelId="{93F22A8D-A470-42BC-9623-511562E3A2D4}" type="pres">
      <dgm:prSet presAssocID="{B9FF9BBA-ACA3-4AE9-A6B2-8F8F8919E6CD}" presName="leftArrowText" presStyleLbl="node1" presStyleIdx="0" presStyleCnt="1">
        <dgm:presLayoutVars>
          <dgm:chMax val="0"/>
          <dgm:bulletEnabled val="1"/>
        </dgm:presLayoutVars>
      </dgm:prSet>
      <dgm:spPr/>
    </dgm:pt>
    <dgm:pt modelId="{0B7F787D-BBB0-4FC5-8DA0-F2127E56E80D}" type="pres">
      <dgm:prSet presAssocID="{B9FF9BBA-ACA3-4AE9-A6B2-8F8F8919E6CD}" presName="rightArrowText" presStyleLbl="node1" presStyleIdx="0" presStyleCnt="1">
        <dgm:presLayoutVars>
          <dgm:chMax val="0"/>
          <dgm:bulletEnabled val="1"/>
        </dgm:presLayoutVars>
      </dgm:prSet>
      <dgm:spPr/>
    </dgm:pt>
  </dgm:ptLst>
  <dgm:cxnLst>
    <dgm:cxn modelId="{DFDC9429-6A4E-44D1-931B-99C597934453}" type="presOf" srcId="{B9FF9BBA-ACA3-4AE9-A6B2-8F8F8919E6CD}" destId="{882B3383-11AD-441E-852A-419A856FD49C}" srcOrd="0" destOrd="0" presId="urn:microsoft.com/office/officeart/2005/8/layout/arrow6"/>
    <dgm:cxn modelId="{B2B10E5F-086E-4E2E-BFE6-4995D16EF9A4}" srcId="{B9FF9BBA-ACA3-4AE9-A6B2-8F8F8919E6CD}" destId="{2F8181B3-5806-4048-B068-173A3E82BB9E}" srcOrd="1" destOrd="0" parTransId="{4EB9DE37-0570-40C6-9A64-F3FF3CABCFA1}" sibTransId="{EEE5A987-04C1-40C5-A347-32BA116B4CF7}"/>
    <dgm:cxn modelId="{DEA520C0-C20F-4E93-AA79-DEE25A52D7C4}" srcId="{B9FF9BBA-ACA3-4AE9-A6B2-8F8F8919E6CD}" destId="{280F907E-BF74-4E83-ABEF-769F2A31995E}" srcOrd="0" destOrd="0" parTransId="{F60A58ED-39DF-407E-B128-CAF9CCB23AC0}" sibTransId="{BAD3BD49-8F91-4C2B-9D6D-EE0C79CFF90A}"/>
    <dgm:cxn modelId="{7B19DFD6-9B71-497E-9D1A-9EB8A90F8091}" type="presOf" srcId="{280F907E-BF74-4E83-ABEF-769F2A31995E}" destId="{93F22A8D-A470-42BC-9623-511562E3A2D4}" srcOrd="0" destOrd="0" presId="urn:microsoft.com/office/officeart/2005/8/layout/arrow6"/>
    <dgm:cxn modelId="{4FCBA7F3-331B-486A-BC24-634C1A24386A}" type="presOf" srcId="{2F8181B3-5806-4048-B068-173A3E82BB9E}" destId="{0B7F787D-BBB0-4FC5-8DA0-F2127E56E80D}" srcOrd="0" destOrd="0" presId="urn:microsoft.com/office/officeart/2005/8/layout/arrow6"/>
    <dgm:cxn modelId="{B0066E85-0646-428E-8338-6672D5421C7C}" type="presParOf" srcId="{882B3383-11AD-441E-852A-419A856FD49C}" destId="{119627C0-A0A0-4375-ACF0-F64CF50A0468}" srcOrd="0" destOrd="0" presId="urn:microsoft.com/office/officeart/2005/8/layout/arrow6"/>
    <dgm:cxn modelId="{E87E5CF6-DCC6-4F69-A18F-1FB9114CB770}" type="presParOf" srcId="{882B3383-11AD-441E-852A-419A856FD49C}" destId="{93F22A8D-A470-42BC-9623-511562E3A2D4}" srcOrd="1" destOrd="0" presId="urn:microsoft.com/office/officeart/2005/8/layout/arrow6"/>
    <dgm:cxn modelId="{C0166AA8-A02E-4FD1-B46C-99CFEB2DC26E}" type="presParOf" srcId="{882B3383-11AD-441E-852A-419A856FD49C}" destId="{0B7F787D-BBB0-4FC5-8DA0-F2127E56E80D}"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63C1B45F-4070-44F6-9EFB-2778C997FFB8}" type="doc">
      <dgm:prSet loTypeId="urn:microsoft.com/office/officeart/2005/8/layout/matrix3" loCatId="matrix" qsTypeId="urn:microsoft.com/office/officeart/2005/8/quickstyle/simple1" qsCatId="simple" csTypeId="urn:microsoft.com/office/officeart/2005/8/colors/colorful3" csCatId="colorful" phldr="1"/>
      <dgm:spPr/>
      <dgm:t>
        <a:bodyPr/>
        <a:lstStyle/>
        <a:p>
          <a:endParaRPr lang="pt-BR"/>
        </a:p>
      </dgm:t>
    </dgm:pt>
    <dgm:pt modelId="{5F6D657A-8A74-40EB-962C-9C795BB99E20}">
      <dgm:prSet phldrT="[Texto]"/>
      <dgm:spPr/>
      <dgm:t>
        <a:bodyPr/>
        <a:lstStyle/>
        <a:p>
          <a:r>
            <a:rPr lang="pt-BR" b="1" dirty="0" err="1">
              <a:solidFill>
                <a:schemeClr val="tx1"/>
              </a:solidFill>
            </a:rPr>
            <a:t>Secularity</a:t>
          </a:r>
          <a:r>
            <a:rPr lang="pt-BR" dirty="0"/>
            <a:t>.</a:t>
          </a:r>
        </a:p>
      </dgm:t>
    </dgm:pt>
    <dgm:pt modelId="{1AD957A3-3BC0-4186-8B63-54BA738D25E1}" type="parTrans" cxnId="{583EC257-7EEB-45CD-BE3D-B98C69EA213D}">
      <dgm:prSet/>
      <dgm:spPr/>
      <dgm:t>
        <a:bodyPr/>
        <a:lstStyle/>
        <a:p>
          <a:endParaRPr lang="pt-BR"/>
        </a:p>
      </dgm:t>
    </dgm:pt>
    <dgm:pt modelId="{A3A9FFE4-6ADA-4280-921F-1E0F4CC5701A}" type="sibTrans" cxnId="{583EC257-7EEB-45CD-BE3D-B98C69EA213D}">
      <dgm:prSet/>
      <dgm:spPr/>
      <dgm:t>
        <a:bodyPr/>
        <a:lstStyle/>
        <a:p>
          <a:endParaRPr lang="pt-BR"/>
        </a:p>
      </dgm:t>
    </dgm:pt>
    <dgm:pt modelId="{2811A381-F558-4F72-931C-E4E7144CFEC2}">
      <dgm:prSet phldrT="[Texto]"/>
      <dgm:spPr/>
      <dgm:t>
        <a:bodyPr/>
        <a:lstStyle/>
        <a:p>
          <a:r>
            <a:rPr lang="pt-BR" b="1" dirty="0" err="1">
              <a:solidFill>
                <a:schemeClr val="tx1"/>
              </a:solidFill>
            </a:rPr>
            <a:t>Clericalism</a:t>
          </a:r>
          <a:endParaRPr lang="pt-BR" dirty="0"/>
        </a:p>
      </dgm:t>
    </dgm:pt>
    <dgm:pt modelId="{ED66A377-97C3-45AC-B5EC-968460B5BC70}" type="parTrans" cxnId="{AD455FB2-13B2-4345-97A1-1D24DFCFB1D2}">
      <dgm:prSet/>
      <dgm:spPr/>
      <dgm:t>
        <a:bodyPr/>
        <a:lstStyle/>
        <a:p>
          <a:endParaRPr lang="pt-BR"/>
        </a:p>
      </dgm:t>
    </dgm:pt>
    <dgm:pt modelId="{0BB6C334-B672-426C-B0C2-503DBED515EF}" type="sibTrans" cxnId="{AD455FB2-13B2-4345-97A1-1D24DFCFB1D2}">
      <dgm:prSet/>
      <dgm:spPr/>
      <dgm:t>
        <a:bodyPr/>
        <a:lstStyle/>
        <a:p>
          <a:endParaRPr lang="pt-BR"/>
        </a:p>
      </dgm:t>
    </dgm:pt>
    <dgm:pt modelId="{59987BC1-437F-4BE3-B6AE-633E527E0AF2}">
      <dgm:prSet phldrT="[Texto]"/>
      <dgm:spPr/>
      <dgm:t>
        <a:bodyPr/>
        <a:lstStyle/>
        <a:p>
          <a:r>
            <a:rPr lang="pt-BR" b="1" dirty="0" err="1">
              <a:solidFill>
                <a:schemeClr val="tx1"/>
              </a:solidFill>
            </a:rPr>
            <a:t>Professionalism</a:t>
          </a:r>
          <a:r>
            <a:rPr lang="pt-BR" dirty="0"/>
            <a:t>.</a:t>
          </a:r>
        </a:p>
      </dgm:t>
    </dgm:pt>
    <dgm:pt modelId="{20C7E0BB-D4A4-44B7-BEB9-65E3C4499477}" type="parTrans" cxnId="{F670DE28-5788-49C3-81EB-05D1F2EE3202}">
      <dgm:prSet/>
      <dgm:spPr/>
      <dgm:t>
        <a:bodyPr/>
        <a:lstStyle/>
        <a:p>
          <a:endParaRPr lang="pt-BR"/>
        </a:p>
      </dgm:t>
    </dgm:pt>
    <dgm:pt modelId="{08A210AD-A0B5-4323-80CB-1F83EEFD5E12}" type="sibTrans" cxnId="{F670DE28-5788-49C3-81EB-05D1F2EE3202}">
      <dgm:prSet/>
      <dgm:spPr/>
      <dgm:t>
        <a:bodyPr/>
        <a:lstStyle/>
        <a:p>
          <a:endParaRPr lang="pt-BR"/>
        </a:p>
      </dgm:t>
    </dgm:pt>
    <dgm:pt modelId="{B41BDB14-D5A7-4685-B2C9-AE2240A5CEAF}">
      <dgm:prSet phldrT="[Texto]"/>
      <dgm:spPr/>
      <dgm:t>
        <a:bodyPr/>
        <a:lstStyle/>
        <a:p>
          <a:r>
            <a:rPr lang="pt-BR" b="1" dirty="0" err="1">
              <a:solidFill>
                <a:schemeClr val="tx1"/>
              </a:solidFill>
            </a:rPr>
            <a:t>Individualism</a:t>
          </a:r>
          <a:r>
            <a:rPr lang="pt-BR" dirty="0"/>
            <a:t>,</a:t>
          </a:r>
        </a:p>
      </dgm:t>
    </dgm:pt>
    <dgm:pt modelId="{2778F99D-8F9A-4DA1-A385-E7A60B2A34B5}" type="parTrans" cxnId="{89A59C05-2D21-45C1-A8CE-C770A9936CE2}">
      <dgm:prSet/>
      <dgm:spPr/>
      <dgm:t>
        <a:bodyPr/>
        <a:lstStyle/>
        <a:p>
          <a:endParaRPr lang="pt-BR"/>
        </a:p>
      </dgm:t>
    </dgm:pt>
    <dgm:pt modelId="{B4DDE6D2-F1F1-4A0D-863D-A85D17755E2D}" type="sibTrans" cxnId="{89A59C05-2D21-45C1-A8CE-C770A9936CE2}">
      <dgm:prSet/>
      <dgm:spPr/>
      <dgm:t>
        <a:bodyPr/>
        <a:lstStyle/>
        <a:p>
          <a:endParaRPr lang="pt-BR"/>
        </a:p>
      </dgm:t>
    </dgm:pt>
    <dgm:pt modelId="{7969322C-6359-488F-A26D-FE2A92ECD558}" type="pres">
      <dgm:prSet presAssocID="{63C1B45F-4070-44F6-9EFB-2778C997FFB8}" presName="matrix" presStyleCnt="0">
        <dgm:presLayoutVars>
          <dgm:chMax val="1"/>
          <dgm:dir/>
          <dgm:resizeHandles val="exact"/>
        </dgm:presLayoutVars>
      </dgm:prSet>
      <dgm:spPr/>
    </dgm:pt>
    <dgm:pt modelId="{83763209-7B56-4144-9DDC-881BFF780B46}" type="pres">
      <dgm:prSet presAssocID="{63C1B45F-4070-44F6-9EFB-2778C997FFB8}" presName="diamond" presStyleLbl="bgShp" presStyleIdx="0" presStyleCnt="1"/>
      <dgm:spPr/>
    </dgm:pt>
    <dgm:pt modelId="{9D49EBEA-7414-4C25-AC86-B3F1BBFC481C}" type="pres">
      <dgm:prSet presAssocID="{63C1B45F-4070-44F6-9EFB-2778C997FFB8}" presName="quad1" presStyleLbl="node1" presStyleIdx="0" presStyleCnt="4">
        <dgm:presLayoutVars>
          <dgm:chMax val="0"/>
          <dgm:chPref val="0"/>
          <dgm:bulletEnabled val="1"/>
        </dgm:presLayoutVars>
      </dgm:prSet>
      <dgm:spPr/>
    </dgm:pt>
    <dgm:pt modelId="{84AFA99F-95B9-447B-9581-85736866C449}" type="pres">
      <dgm:prSet presAssocID="{63C1B45F-4070-44F6-9EFB-2778C997FFB8}" presName="quad2" presStyleLbl="node1" presStyleIdx="1" presStyleCnt="4">
        <dgm:presLayoutVars>
          <dgm:chMax val="0"/>
          <dgm:chPref val="0"/>
          <dgm:bulletEnabled val="1"/>
        </dgm:presLayoutVars>
      </dgm:prSet>
      <dgm:spPr/>
    </dgm:pt>
    <dgm:pt modelId="{0D929479-4D27-4D59-B8E6-570DD697FA66}" type="pres">
      <dgm:prSet presAssocID="{63C1B45F-4070-44F6-9EFB-2778C997FFB8}" presName="quad3" presStyleLbl="node1" presStyleIdx="2" presStyleCnt="4">
        <dgm:presLayoutVars>
          <dgm:chMax val="0"/>
          <dgm:chPref val="0"/>
          <dgm:bulletEnabled val="1"/>
        </dgm:presLayoutVars>
      </dgm:prSet>
      <dgm:spPr/>
    </dgm:pt>
    <dgm:pt modelId="{E2D37558-209C-4F29-BF16-6BB457726CD8}" type="pres">
      <dgm:prSet presAssocID="{63C1B45F-4070-44F6-9EFB-2778C997FFB8}" presName="quad4" presStyleLbl="node1" presStyleIdx="3" presStyleCnt="4">
        <dgm:presLayoutVars>
          <dgm:chMax val="0"/>
          <dgm:chPref val="0"/>
          <dgm:bulletEnabled val="1"/>
        </dgm:presLayoutVars>
      </dgm:prSet>
      <dgm:spPr/>
    </dgm:pt>
  </dgm:ptLst>
  <dgm:cxnLst>
    <dgm:cxn modelId="{89A59C05-2D21-45C1-A8CE-C770A9936CE2}" srcId="{63C1B45F-4070-44F6-9EFB-2778C997FFB8}" destId="{B41BDB14-D5A7-4685-B2C9-AE2240A5CEAF}" srcOrd="3" destOrd="0" parTransId="{2778F99D-8F9A-4DA1-A385-E7A60B2A34B5}" sibTransId="{B4DDE6D2-F1F1-4A0D-863D-A85D17755E2D}"/>
    <dgm:cxn modelId="{F670DE28-5788-49C3-81EB-05D1F2EE3202}" srcId="{63C1B45F-4070-44F6-9EFB-2778C997FFB8}" destId="{59987BC1-437F-4BE3-B6AE-633E527E0AF2}" srcOrd="2" destOrd="0" parTransId="{20C7E0BB-D4A4-44B7-BEB9-65E3C4499477}" sibTransId="{08A210AD-A0B5-4323-80CB-1F83EEFD5E12}"/>
    <dgm:cxn modelId="{55C6692A-4277-4EEC-96B3-D19AA437D592}" type="presOf" srcId="{59987BC1-437F-4BE3-B6AE-633E527E0AF2}" destId="{0D929479-4D27-4D59-B8E6-570DD697FA66}" srcOrd="0" destOrd="0" presId="urn:microsoft.com/office/officeart/2005/8/layout/matrix3"/>
    <dgm:cxn modelId="{912B642E-7912-4B54-82AB-EB3F9617FDBD}" type="presOf" srcId="{B41BDB14-D5A7-4685-B2C9-AE2240A5CEAF}" destId="{E2D37558-209C-4F29-BF16-6BB457726CD8}" srcOrd="0" destOrd="0" presId="urn:microsoft.com/office/officeart/2005/8/layout/matrix3"/>
    <dgm:cxn modelId="{583EC257-7EEB-45CD-BE3D-B98C69EA213D}" srcId="{63C1B45F-4070-44F6-9EFB-2778C997FFB8}" destId="{5F6D657A-8A74-40EB-962C-9C795BB99E20}" srcOrd="0" destOrd="0" parTransId="{1AD957A3-3BC0-4186-8B63-54BA738D25E1}" sibTransId="{A3A9FFE4-6ADA-4280-921F-1E0F4CC5701A}"/>
    <dgm:cxn modelId="{6E158F89-B358-4ABF-AD91-6FF377D251B4}" type="presOf" srcId="{63C1B45F-4070-44F6-9EFB-2778C997FFB8}" destId="{7969322C-6359-488F-A26D-FE2A92ECD558}" srcOrd="0" destOrd="0" presId="urn:microsoft.com/office/officeart/2005/8/layout/matrix3"/>
    <dgm:cxn modelId="{22BDEA92-59E7-458C-AC8E-0160DFBF08E2}" type="presOf" srcId="{5F6D657A-8A74-40EB-962C-9C795BB99E20}" destId="{9D49EBEA-7414-4C25-AC86-B3F1BBFC481C}" srcOrd="0" destOrd="0" presId="urn:microsoft.com/office/officeart/2005/8/layout/matrix3"/>
    <dgm:cxn modelId="{AD455FB2-13B2-4345-97A1-1D24DFCFB1D2}" srcId="{63C1B45F-4070-44F6-9EFB-2778C997FFB8}" destId="{2811A381-F558-4F72-931C-E4E7144CFEC2}" srcOrd="1" destOrd="0" parTransId="{ED66A377-97C3-45AC-B5EC-968460B5BC70}" sibTransId="{0BB6C334-B672-426C-B0C2-503DBED515EF}"/>
    <dgm:cxn modelId="{55E8E3CF-771B-415B-AF01-E532284BC0F1}" type="presOf" srcId="{2811A381-F558-4F72-931C-E4E7144CFEC2}" destId="{84AFA99F-95B9-447B-9581-85736866C449}" srcOrd="0" destOrd="0" presId="urn:microsoft.com/office/officeart/2005/8/layout/matrix3"/>
    <dgm:cxn modelId="{B096D635-E1E4-4901-8EBE-F78933564F8B}" type="presParOf" srcId="{7969322C-6359-488F-A26D-FE2A92ECD558}" destId="{83763209-7B56-4144-9DDC-881BFF780B46}" srcOrd="0" destOrd="0" presId="urn:microsoft.com/office/officeart/2005/8/layout/matrix3"/>
    <dgm:cxn modelId="{7E1E9431-A6AD-4534-AB4E-7C8712090249}" type="presParOf" srcId="{7969322C-6359-488F-A26D-FE2A92ECD558}" destId="{9D49EBEA-7414-4C25-AC86-B3F1BBFC481C}" srcOrd="1" destOrd="0" presId="urn:microsoft.com/office/officeart/2005/8/layout/matrix3"/>
    <dgm:cxn modelId="{8F52584E-393C-45A3-918D-507A5FA19D0C}" type="presParOf" srcId="{7969322C-6359-488F-A26D-FE2A92ECD558}" destId="{84AFA99F-95B9-447B-9581-85736866C449}" srcOrd="2" destOrd="0" presId="urn:microsoft.com/office/officeart/2005/8/layout/matrix3"/>
    <dgm:cxn modelId="{34E06C8B-4693-4404-BF1F-155429922C5C}" type="presParOf" srcId="{7969322C-6359-488F-A26D-FE2A92ECD558}" destId="{0D929479-4D27-4D59-B8E6-570DD697FA66}" srcOrd="3" destOrd="0" presId="urn:microsoft.com/office/officeart/2005/8/layout/matrix3"/>
    <dgm:cxn modelId="{F3D349F3-6F8D-463A-A230-A6B1AC71C737}" type="presParOf" srcId="{7969322C-6359-488F-A26D-FE2A92ECD558}" destId="{E2D37558-209C-4F29-BF16-6BB457726CD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8E3DB-9CE0-432D-AF00-7168C3BF1A6E}">
      <dsp:nvSpPr>
        <dsp:cNvPr id="0" name=""/>
        <dsp:cNvSpPr/>
      </dsp:nvSpPr>
      <dsp:spPr>
        <a:xfrm>
          <a:off x="1374275" y="936287"/>
          <a:ext cx="8634774" cy="4462399"/>
        </a:xfrm>
        <a:prstGeom prst="rect">
          <a:avLst/>
        </a:prstGeom>
        <a:solidFill>
          <a:schemeClr val="accent3">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3E5D0F54-8722-40EA-81EE-F98863717629}">
      <dsp:nvSpPr>
        <dsp:cNvPr id="0" name=""/>
        <dsp:cNvSpPr/>
      </dsp:nvSpPr>
      <dsp:spPr>
        <a:xfrm>
          <a:off x="1632326" y="1458170"/>
          <a:ext cx="4009711" cy="3817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1778000">
            <a:lnSpc>
              <a:spcPct val="90000"/>
            </a:lnSpc>
            <a:spcBef>
              <a:spcPct val="0"/>
            </a:spcBef>
            <a:spcAft>
              <a:spcPct val="35000"/>
            </a:spcAft>
            <a:buNone/>
          </a:pPr>
          <a:r>
            <a:rPr lang="pt-BR" sz="4000" kern="1200" dirty="0"/>
            <a:t>Post-conciliar</a:t>
          </a:r>
        </a:p>
        <a:p>
          <a:pPr marL="0" lvl="0" indent="0" algn="ctr" defTabSz="1778000">
            <a:lnSpc>
              <a:spcPct val="90000"/>
            </a:lnSpc>
            <a:spcBef>
              <a:spcPct val="0"/>
            </a:spcBef>
            <a:spcAft>
              <a:spcPct val="35000"/>
            </a:spcAft>
            <a:buNone/>
          </a:pPr>
          <a:r>
            <a:rPr lang="pt-BR" sz="4000" kern="1200" dirty="0" err="1"/>
            <a:t>Period</a:t>
          </a:r>
          <a:endParaRPr lang="pt-BR" sz="4000" kern="1200" dirty="0"/>
        </a:p>
        <a:p>
          <a:pPr marL="0" lvl="0" indent="0" algn="ctr" defTabSz="1778000">
            <a:lnSpc>
              <a:spcPct val="90000"/>
            </a:lnSpc>
            <a:spcBef>
              <a:spcPct val="0"/>
            </a:spcBef>
            <a:spcAft>
              <a:spcPct val="35000"/>
            </a:spcAft>
            <a:buNone/>
          </a:pPr>
          <a:endParaRPr lang="pt-BR" sz="4000" kern="1200" dirty="0"/>
        </a:p>
        <a:p>
          <a:pPr marL="0" lvl="0" indent="0" algn="ctr" defTabSz="1778000">
            <a:lnSpc>
              <a:spcPct val="90000"/>
            </a:lnSpc>
            <a:spcBef>
              <a:spcPct val="0"/>
            </a:spcBef>
            <a:spcAft>
              <a:spcPct val="35000"/>
            </a:spcAft>
            <a:buNone/>
          </a:pPr>
          <a:r>
            <a:rPr lang="pt-BR" sz="4000" kern="1200" dirty="0"/>
            <a:t>Pope Francis</a:t>
          </a:r>
        </a:p>
      </dsp:txBody>
      <dsp:txXfrm>
        <a:off x="1632326" y="1458170"/>
        <a:ext cx="4009711" cy="3817527"/>
      </dsp:txXfrm>
    </dsp:sp>
    <dsp:sp modelId="{83563A7E-8129-4BD5-954E-1BB358E4064F}">
      <dsp:nvSpPr>
        <dsp:cNvPr id="0" name=""/>
        <dsp:cNvSpPr/>
      </dsp:nvSpPr>
      <dsp:spPr>
        <a:xfrm>
          <a:off x="5731363" y="1458170"/>
          <a:ext cx="4009711" cy="3817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ctr" defTabSz="1600200">
            <a:lnSpc>
              <a:spcPct val="90000"/>
            </a:lnSpc>
            <a:spcBef>
              <a:spcPct val="0"/>
            </a:spcBef>
            <a:spcAft>
              <a:spcPct val="35000"/>
            </a:spcAft>
            <a:buNone/>
          </a:pPr>
          <a:r>
            <a:rPr lang="pt-BR" sz="3600" b="0" kern="1200" dirty="0" err="1"/>
            <a:t>Insufficient</a:t>
          </a:r>
          <a:r>
            <a:rPr lang="pt-BR" sz="3600" b="0" kern="1200" dirty="0"/>
            <a:t> </a:t>
          </a:r>
          <a:r>
            <a:rPr lang="pt-BR" sz="3600" b="0" kern="1200" dirty="0" err="1"/>
            <a:t>Formation</a:t>
          </a:r>
          <a:r>
            <a:rPr lang="pt-BR" sz="3600" b="0" kern="1200" dirty="0"/>
            <a:t> </a:t>
          </a:r>
        </a:p>
        <a:p>
          <a:pPr marL="0" lvl="0" indent="0" algn="ctr" defTabSz="1600200">
            <a:lnSpc>
              <a:spcPct val="90000"/>
            </a:lnSpc>
            <a:spcBef>
              <a:spcPct val="0"/>
            </a:spcBef>
            <a:spcAft>
              <a:spcPct val="35000"/>
            </a:spcAft>
            <a:buNone/>
          </a:pPr>
          <a:endParaRPr lang="pt-BR" sz="3600" b="0" kern="1200" dirty="0"/>
        </a:p>
        <a:p>
          <a:pPr marL="0" lvl="0" indent="0" algn="ctr" defTabSz="1600200">
            <a:lnSpc>
              <a:spcPct val="90000"/>
            </a:lnSpc>
            <a:spcBef>
              <a:spcPct val="0"/>
            </a:spcBef>
            <a:spcAft>
              <a:spcPct val="35000"/>
            </a:spcAft>
            <a:buNone/>
          </a:pPr>
          <a:r>
            <a:rPr lang="pt-BR" sz="3600" b="0" kern="1200" dirty="0" err="1"/>
            <a:t>Limited</a:t>
          </a:r>
          <a:r>
            <a:rPr lang="pt-BR" sz="3600" b="0" kern="1200" dirty="0"/>
            <a:t> </a:t>
          </a:r>
          <a:r>
            <a:rPr lang="pt-BR" sz="3600" b="0" kern="1200" dirty="0" err="1"/>
            <a:t>missionary</a:t>
          </a:r>
          <a:r>
            <a:rPr lang="pt-BR" sz="3600" b="0" kern="1200" dirty="0"/>
            <a:t> </a:t>
          </a:r>
          <a:r>
            <a:rPr lang="pt-BR" sz="3600" b="0" kern="1200" dirty="0" err="1"/>
            <a:t>outreach</a:t>
          </a:r>
          <a:endParaRPr lang="pt-BR" sz="3600" b="0" kern="1200" dirty="0"/>
        </a:p>
      </dsp:txBody>
      <dsp:txXfrm>
        <a:off x="5731363" y="1458170"/>
        <a:ext cx="4009711" cy="3817527"/>
      </dsp:txXfrm>
    </dsp:sp>
    <dsp:sp modelId="{1AC87C6F-7DA5-4DA2-A854-16707D9E776B}">
      <dsp:nvSpPr>
        <dsp:cNvPr id="0" name=""/>
        <dsp:cNvSpPr/>
      </dsp:nvSpPr>
      <dsp:spPr>
        <a:xfrm>
          <a:off x="481023" y="43263"/>
          <a:ext cx="1687254" cy="1687254"/>
        </a:xfrm>
        <a:prstGeom prst="plus">
          <a:avLst>
            <a:gd name="adj" fmla="val 32810"/>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693D4FC-BEB9-4E02-8107-3E65F256DF36}">
      <dsp:nvSpPr>
        <dsp:cNvPr id="0" name=""/>
        <dsp:cNvSpPr/>
      </dsp:nvSpPr>
      <dsp:spPr>
        <a:xfrm>
          <a:off x="8818047" y="650040"/>
          <a:ext cx="1588004" cy="544195"/>
        </a:xfrm>
        <a:prstGeom prst="rect">
          <a:avLst/>
        </a:prstGeom>
        <a:solidFill>
          <a:schemeClr val="accent3">
            <a:hueOff val="6059134"/>
            <a:satOff val="36540"/>
            <a:lumOff val="-22155"/>
            <a:alphaOff val="0"/>
          </a:schemeClr>
        </a:solidFill>
        <a:ln w="15875" cap="rnd" cmpd="sng" algn="ctr">
          <a:solidFill>
            <a:schemeClr val="accent3">
              <a:hueOff val="6059134"/>
              <a:satOff val="36540"/>
              <a:lumOff val="-22155"/>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5CC9EF5-5636-4E47-BF15-39CF50E7D935}">
      <dsp:nvSpPr>
        <dsp:cNvPr id="0" name=""/>
        <dsp:cNvSpPr/>
      </dsp:nvSpPr>
      <dsp:spPr>
        <a:xfrm>
          <a:off x="5691663" y="1466333"/>
          <a:ext cx="992" cy="3646106"/>
        </a:xfrm>
        <a:prstGeom prst="line">
          <a:avLst/>
        </a:pr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171A2-339E-4481-886E-BFEB3410008E}">
      <dsp:nvSpPr>
        <dsp:cNvPr id="0" name=""/>
        <dsp:cNvSpPr/>
      </dsp:nvSpPr>
      <dsp:spPr>
        <a:xfrm>
          <a:off x="3013075" y="0"/>
          <a:ext cx="5184775" cy="5184775"/>
        </a:xfrm>
        <a:prstGeom prst="ellipse">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pt-BR" sz="2800" b="1" kern="1200" dirty="0">
              <a:solidFill>
                <a:srgbClr val="FF0000"/>
              </a:solidFill>
            </a:rPr>
            <a:t>Ministerial </a:t>
          </a:r>
          <a:r>
            <a:rPr lang="pt-BR" sz="2800" b="1" kern="1200" dirty="0" err="1">
              <a:solidFill>
                <a:srgbClr val="FF0000"/>
              </a:solidFill>
            </a:rPr>
            <a:t>Ecclesiology</a:t>
          </a:r>
          <a:r>
            <a:rPr lang="pt-BR" sz="2800" b="1" kern="1200" dirty="0">
              <a:solidFill>
                <a:srgbClr val="FF0000"/>
              </a:solidFill>
            </a:rPr>
            <a:t> </a:t>
          </a:r>
        </a:p>
      </dsp:txBody>
      <dsp:txXfrm>
        <a:off x="4244459" y="388858"/>
        <a:ext cx="2722006" cy="881411"/>
      </dsp:txXfrm>
    </dsp:sp>
    <dsp:sp modelId="{613457DB-053C-4E9D-9758-EF4C25B133F0}">
      <dsp:nvSpPr>
        <dsp:cNvPr id="0" name=""/>
        <dsp:cNvSpPr/>
      </dsp:nvSpPr>
      <dsp:spPr>
        <a:xfrm>
          <a:off x="3661171" y="1296193"/>
          <a:ext cx="3888581" cy="3888581"/>
        </a:xfrm>
        <a:prstGeom prst="ellipse">
          <a:avLst/>
        </a:prstGeom>
        <a:solidFill>
          <a:schemeClr val="accent3">
            <a:hueOff val="6059134"/>
            <a:satOff val="36540"/>
            <a:lumOff val="-22155"/>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pt-BR" sz="4000" kern="1200" dirty="0" err="1"/>
            <a:t>Religious</a:t>
          </a:r>
          <a:r>
            <a:rPr lang="pt-BR" sz="4000" kern="1200" dirty="0"/>
            <a:t> Brother </a:t>
          </a:r>
        </a:p>
      </dsp:txBody>
      <dsp:txXfrm>
        <a:off x="4230641" y="2268339"/>
        <a:ext cx="2749642" cy="19442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89DAD-1D4F-4CDF-84BE-C4B471F9959F}">
      <dsp:nvSpPr>
        <dsp:cNvPr id="0" name=""/>
        <dsp:cNvSpPr/>
      </dsp:nvSpPr>
      <dsp:spPr>
        <a:xfrm>
          <a:off x="3190475" y="435237"/>
          <a:ext cx="4134681" cy="4076509"/>
        </a:xfrm>
        <a:prstGeom prst="pie">
          <a:avLst>
            <a:gd name="adj1" fmla="val 16200000"/>
            <a:gd name="adj2" fmla="val 180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t-BR" sz="2000" b="1" kern="1200" dirty="0">
              <a:solidFill>
                <a:schemeClr val="tx1"/>
              </a:solidFill>
            </a:rPr>
            <a:t>RELIGIOUS </a:t>
          </a:r>
          <a:r>
            <a:rPr lang="pt-BR" sz="1800" b="1" kern="1200" dirty="0">
              <a:solidFill>
                <a:schemeClr val="tx1"/>
              </a:solidFill>
            </a:rPr>
            <a:t>(?)</a:t>
          </a:r>
        </a:p>
      </dsp:txBody>
      <dsp:txXfrm>
        <a:off x="5438462" y="1187450"/>
        <a:ext cx="1402838" cy="1358836"/>
      </dsp:txXfrm>
    </dsp:sp>
    <dsp:sp modelId="{0412EAA8-52E6-4C24-ADC2-8C1519E4F826}">
      <dsp:nvSpPr>
        <dsp:cNvPr id="0" name=""/>
        <dsp:cNvSpPr/>
      </dsp:nvSpPr>
      <dsp:spPr>
        <a:xfrm>
          <a:off x="3219530" y="541275"/>
          <a:ext cx="4076509" cy="4076509"/>
        </a:xfrm>
        <a:prstGeom prst="pie">
          <a:avLst>
            <a:gd name="adj1" fmla="val 1800000"/>
            <a:gd name="adj2" fmla="val 9000000"/>
          </a:avLst>
        </a:prstGeom>
        <a:solidFill>
          <a:schemeClr val="accent3">
            <a:hueOff val="3029567"/>
            <a:satOff val="18270"/>
            <a:lumOff val="-1107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pt-BR" sz="2600" kern="1200" dirty="0"/>
            <a:t>LAITY</a:t>
          </a:r>
        </a:p>
      </dsp:txBody>
      <dsp:txXfrm>
        <a:off x="4335717" y="3113358"/>
        <a:ext cx="1844135" cy="1261776"/>
      </dsp:txXfrm>
    </dsp:sp>
    <dsp:sp modelId="{B2D88FAA-6D8D-41ED-88B2-8803FD086DA4}">
      <dsp:nvSpPr>
        <dsp:cNvPr id="0" name=""/>
        <dsp:cNvSpPr/>
      </dsp:nvSpPr>
      <dsp:spPr>
        <a:xfrm>
          <a:off x="3095604" y="435652"/>
          <a:ext cx="4076509" cy="4076509"/>
        </a:xfrm>
        <a:prstGeom prst="pie">
          <a:avLst>
            <a:gd name="adj1" fmla="val 9000000"/>
            <a:gd name="adj2" fmla="val 16200000"/>
          </a:avLst>
        </a:prstGeom>
        <a:solidFill>
          <a:schemeClr val="accent3">
            <a:hueOff val="6059134"/>
            <a:satOff val="36540"/>
            <a:lumOff val="-2215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pt-BR" sz="2600" kern="1200" dirty="0"/>
            <a:t>CLÉRICS</a:t>
          </a:r>
        </a:p>
      </dsp:txBody>
      <dsp:txXfrm>
        <a:off x="3532373" y="1236395"/>
        <a:ext cx="1383101" cy="13588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7B268-3633-4A4B-B414-DBA49F7F8FF3}">
      <dsp:nvSpPr>
        <dsp:cNvPr id="0" name=""/>
        <dsp:cNvSpPr/>
      </dsp:nvSpPr>
      <dsp:spPr>
        <a:xfrm>
          <a:off x="-333543" y="338020"/>
          <a:ext cx="3348048" cy="3348048"/>
        </a:xfrm>
        <a:prstGeom prst="ellips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r>
            <a:rPr lang="pt-BR" sz="4200" b="1" kern="1200" dirty="0">
              <a:solidFill>
                <a:schemeClr val="tx1"/>
              </a:solidFill>
            </a:rPr>
            <a:t>Gospel</a:t>
          </a:r>
        </a:p>
      </dsp:txBody>
      <dsp:txXfrm>
        <a:off x="156767" y="828330"/>
        <a:ext cx="2367428" cy="2367428"/>
      </dsp:txXfrm>
    </dsp:sp>
    <dsp:sp modelId="{A83D36D9-E6C5-4A3D-8A8B-5FDD31FD888F}">
      <dsp:nvSpPr>
        <dsp:cNvPr id="0" name=""/>
        <dsp:cNvSpPr/>
      </dsp:nvSpPr>
      <dsp:spPr>
        <a:xfrm rot="21090991">
          <a:off x="2632204" y="-383441"/>
          <a:ext cx="1839105" cy="112996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pt-BR" sz="3400" kern="1200"/>
        </a:p>
      </dsp:txBody>
      <dsp:txXfrm>
        <a:off x="2634059" y="-132443"/>
        <a:ext cx="1500115" cy="677980"/>
      </dsp:txXfrm>
    </dsp:sp>
    <dsp:sp modelId="{C7961C78-2C48-4E55-9D46-F52D52737695}">
      <dsp:nvSpPr>
        <dsp:cNvPr id="0" name=""/>
        <dsp:cNvSpPr/>
      </dsp:nvSpPr>
      <dsp:spPr>
        <a:xfrm>
          <a:off x="4028174" y="7617"/>
          <a:ext cx="4687770" cy="4008853"/>
        </a:xfrm>
        <a:prstGeom prst="ellipse">
          <a:avLst/>
        </a:prstGeom>
        <a:solidFill>
          <a:schemeClr val="accent3">
            <a:hueOff val="6059134"/>
            <a:satOff val="36540"/>
            <a:lumOff val="-2215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r>
            <a:rPr lang="pt-BR" sz="4200" b="1" kern="1200" dirty="0" err="1"/>
            <a:t>Communion</a:t>
          </a:r>
          <a:endParaRPr lang="pt-BR" sz="4200" b="1" kern="1200" dirty="0"/>
        </a:p>
      </dsp:txBody>
      <dsp:txXfrm>
        <a:off x="4714682" y="594700"/>
        <a:ext cx="3314754" cy="2834687"/>
      </dsp:txXfrm>
    </dsp:sp>
    <dsp:sp modelId="{EFEE8D4E-BAB0-494A-9927-EE10885115F4}">
      <dsp:nvSpPr>
        <dsp:cNvPr id="0" name=""/>
        <dsp:cNvSpPr/>
      </dsp:nvSpPr>
      <dsp:spPr>
        <a:xfrm rot="11309009">
          <a:off x="2735165" y="3292921"/>
          <a:ext cx="1839105" cy="1129966"/>
        </a:xfrm>
        <a:prstGeom prst="rightArrow">
          <a:avLst>
            <a:gd name="adj1" fmla="val 60000"/>
            <a:gd name="adj2" fmla="val 50000"/>
          </a:avLst>
        </a:prstGeom>
        <a:solidFill>
          <a:schemeClr val="accent3">
            <a:hueOff val="6059134"/>
            <a:satOff val="36540"/>
            <a:lumOff val="-221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pt-BR" sz="3400" kern="1200"/>
        </a:p>
      </dsp:txBody>
      <dsp:txXfrm rot="10800000">
        <a:off x="3072300" y="3543919"/>
        <a:ext cx="1500115" cy="6779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388E5-ADC3-4A28-A085-043439199C14}">
      <dsp:nvSpPr>
        <dsp:cNvPr id="0" name=""/>
        <dsp:cNvSpPr/>
      </dsp:nvSpPr>
      <dsp:spPr>
        <a:xfrm>
          <a:off x="2180681" y="1624364"/>
          <a:ext cx="2821026" cy="141051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b="1" kern="1200" dirty="0">
              <a:solidFill>
                <a:schemeClr val="tx1"/>
              </a:solidFill>
            </a:rPr>
            <a:t>COMMUNION</a:t>
          </a:r>
        </a:p>
      </dsp:txBody>
      <dsp:txXfrm>
        <a:off x="2221994" y="1665677"/>
        <a:ext cx="2738400" cy="1327887"/>
      </dsp:txXfrm>
    </dsp:sp>
    <dsp:sp modelId="{4BFA676D-6200-47F5-8610-85C675CF2B90}">
      <dsp:nvSpPr>
        <dsp:cNvPr id="0" name=""/>
        <dsp:cNvSpPr/>
      </dsp:nvSpPr>
      <dsp:spPr>
        <a:xfrm rot="18289469">
          <a:off x="4577924" y="1491330"/>
          <a:ext cx="1975977" cy="54492"/>
        </a:xfrm>
        <a:custGeom>
          <a:avLst/>
          <a:gdLst/>
          <a:ahLst/>
          <a:cxnLst/>
          <a:rect l="0" t="0" r="0" b="0"/>
          <a:pathLst>
            <a:path>
              <a:moveTo>
                <a:pt x="0" y="27246"/>
              </a:moveTo>
              <a:lnTo>
                <a:pt x="1975977" y="27246"/>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p>
      </dsp:txBody>
      <dsp:txXfrm>
        <a:off x="5516513" y="1469177"/>
        <a:ext cx="98798" cy="98798"/>
      </dsp:txXfrm>
    </dsp:sp>
    <dsp:sp modelId="{B9F6309E-66C1-4D45-B801-D71CF55B42E1}">
      <dsp:nvSpPr>
        <dsp:cNvPr id="0" name=""/>
        <dsp:cNvSpPr/>
      </dsp:nvSpPr>
      <dsp:spPr>
        <a:xfrm>
          <a:off x="6130118" y="2275"/>
          <a:ext cx="2821026" cy="1410513"/>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b="1" kern="1200" dirty="0">
              <a:solidFill>
                <a:schemeClr val="tx1"/>
              </a:solidFill>
            </a:rPr>
            <a:t>Internal aspects of the Church</a:t>
          </a:r>
          <a:endParaRPr lang="pt-BR" sz="2600" b="1" kern="1200" dirty="0">
            <a:solidFill>
              <a:schemeClr val="tx1"/>
            </a:solidFill>
          </a:endParaRPr>
        </a:p>
      </dsp:txBody>
      <dsp:txXfrm>
        <a:off x="6171431" y="43588"/>
        <a:ext cx="2738400" cy="1327887"/>
      </dsp:txXfrm>
    </dsp:sp>
    <dsp:sp modelId="{49406973-2765-42C2-B61B-24F03AF7E722}">
      <dsp:nvSpPr>
        <dsp:cNvPr id="0" name=""/>
        <dsp:cNvSpPr/>
      </dsp:nvSpPr>
      <dsp:spPr>
        <a:xfrm rot="36222">
          <a:off x="5001615" y="2319809"/>
          <a:ext cx="3309275" cy="54492"/>
        </a:xfrm>
        <a:custGeom>
          <a:avLst/>
          <a:gdLst/>
          <a:ahLst/>
          <a:cxnLst/>
          <a:rect l="0" t="0" r="0" b="0"/>
          <a:pathLst>
            <a:path>
              <a:moveTo>
                <a:pt x="0" y="27246"/>
              </a:moveTo>
              <a:lnTo>
                <a:pt x="3309275" y="27246"/>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pt-BR" sz="1100" kern="1200"/>
        </a:p>
      </dsp:txBody>
      <dsp:txXfrm>
        <a:off x="6573521" y="2264323"/>
        <a:ext cx="165463" cy="165463"/>
      </dsp:txXfrm>
    </dsp:sp>
    <dsp:sp modelId="{5E86DD36-D6DF-49BF-8EDE-149A7DA55BEB}">
      <dsp:nvSpPr>
        <dsp:cNvPr id="0" name=""/>
        <dsp:cNvSpPr/>
      </dsp:nvSpPr>
      <dsp:spPr>
        <a:xfrm>
          <a:off x="8310799" y="1659232"/>
          <a:ext cx="2821026" cy="1410513"/>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b="1" kern="1200" dirty="0">
              <a:solidFill>
                <a:schemeClr val="tx1"/>
              </a:solidFill>
            </a:rPr>
            <a:t>culture, science, health, work, </a:t>
          </a:r>
          <a:r>
            <a:rPr lang="en-US" sz="2600" b="1" i="1" kern="1200" dirty="0">
              <a:solidFill>
                <a:schemeClr val="tx1"/>
              </a:solidFill>
            </a:rPr>
            <a:t>(All of you, </a:t>
          </a:r>
          <a:r>
            <a:rPr lang="en-US" sz="2600" b="1" kern="1200" dirty="0">
              <a:solidFill>
                <a:schemeClr val="tx1"/>
              </a:solidFill>
            </a:rPr>
            <a:t>10, §5).</a:t>
          </a:r>
          <a:endParaRPr lang="pt-BR" sz="2600" b="1" kern="1200" dirty="0">
            <a:solidFill>
              <a:schemeClr val="tx1"/>
            </a:solidFill>
          </a:endParaRPr>
        </a:p>
      </dsp:txBody>
      <dsp:txXfrm>
        <a:off x="8352112" y="1700545"/>
        <a:ext cx="2738400" cy="1327887"/>
      </dsp:txXfrm>
    </dsp:sp>
    <dsp:sp modelId="{21C5C341-B3BE-44BC-A053-B12DC731F9D1}">
      <dsp:nvSpPr>
        <dsp:cNvPr id="0" name=""/>
        <dsp:cNvSpPr/>
      </dsp:nvSpPr>
      <dsp:spPr>
        <a:xfrm rot="3310531">
          <a:off x="4577924" y="3113420"/>
          <a:ext cx="1975977" cy="54492"/>
        </a:xfrm>
        <a:custGeom>
          <a:avLst/>
          <a:gdLst/>
          <a:ahLst/>
          <a:cxnLst/>
          <a:rect l="0" t="0" r="0" b="0"/>
          <a:pathLst>
            <a:path>
              <a:moveTo>
                <a:pt x="0" y="27246"/>
              </a:moveTo>
              <a:lnTo>
                <a:pt x="1975977" y="27246"/>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p>
      </dsp:txBody>
      <dsp:txXfrm>
        <a:off x="5516513" y="3091267"/>
        <a:ext cx="98798" cy="98798"/>
      </dsp:txXfrm>
    </dsp:sp>
    <dsp:sp modelId="{B949748B-EA41-4B33-BCD7-61C51EBAAEE6}">
      <dsp:nvSpPr>
        <dsp:cNvPr id="0" name=""/>
        <dsp:cNvSpPr/>
      </dsp:nvSpPr>
      <dsp:spPr>
        <a:xfrm>
          <a:off x="6130118" y="3246454"/>
          <a:ext cx="2821026" cy="1410513"/>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b="1" kern="1200" dirty="0" err="1">
              <a:solidFill>
                <a:schemeClr val="tx1"/>
              </a:solidFill>
            </a:rPr>
            <a:t>Secularity</a:t>
          </a:r>
          <a:endParaRPr lang="pt-BR" sz="2600" b="1" kern="1200" dirty="0">
            <a:solidFill>
              <a:schemeClr val="tx1"/>
            </a:solidFill>
          </a:endParaRPr>
        </a:p>
      </dsp:txBody>
      <dsp:txXfrm>
        <a:off x="6171431" y="3287767"/>
        <a:ext cx="2738400" cy="13278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FAC7D-A03B-40FC-9949-9AC5C138D962}">
      <dsp:nvSpPr>
        <dsp:cNvPr id="0" name=""/>
        <dsp:cNvSpPr/>
      </dsp:nvSpPr>
      <dsp:spPr>
        <a:xfrm>
          <a:off x="1996" y="108656"/>
          <a:ext cx="3560936" cy="3560936"/>
        </a:xfrm>
        <a:prstGeom prst="ellips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pt-BR" sz="4500" kern="1200" dirty="0" err="1"/>
            <a:t>Prayer</a:t>
          </a:r>
          <a:r>
            <a:rPr lang="pt-BR" sz="4500" kern="1200" dirty="0"/>
            <a:t>.</a:t>
          </a:r>
        </a:p>
        <a:p>
          <a:pPr marL="0" lvl="0" indent="0" algn="ctr" defTabSz="2000250">
            <a:lnSpc>
              <a:spcPct val="90000"/>
            </a:lnSpc>
            <a:spcBef>
              <a:spcPct val="0"/>
            </a:spcBef>
            <a:spcAft>
              <a:spcPct val="35000"/>
            </a:spcAft>
            <a:buNone/>
          </a:pPr>
          <a:r>
            <a:rPr lang="pt-BR" sz="4500" kern="1200" dirty="0" err="1"/>
            <a:t>Sacred</a:t>
          </a:r>
          <a:r>
            <a:rPr lang="pt-BR" sz="4500" kern="1200" dirty="0"/>
            <a:t>.  </a:t>
          </a:r>
        </a:p>
      </dsp:txBody>
      <dsp:txXfrm>
        <a:off x="523483" y="630143"/>
        <a:ext cx="2517962" cy="2517962"/>
      </dsp:txXfrm>
    </dsp:sp>
    <dsp:sp modelId="{798A3000-1667-468E-A6BD-F0356DC8DC80}">
      <dsp:nvSpPr>
        <dsp:cNvPr id="0" name=""/>
        <dsp:cNvSpPr/>
      </dsp:nvSpPr>
      <dsp:spPr>
        <a:xfrm rot="69562">
          <a:off x="3300789" y="-352775"/>
          <a:ext cx="2257654" cy="120181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t-BR" sz="3600" kern="1200"/>
        </a:p>
      </dsp:txBody>
      <dsp:txXfrm>
        <a:off x="3300826" y="-116060"/>
        <a:ext cx="1897110" cy="721089"/>
      </dsp:txXfrm>
    </dsp:sp>
    <dsp:sp modelId="{4580523C-6171-44E9-ABB5-DE5D904F411B}">
      <dsp:nvSpPr>
        <dsp:cNvPr id="0" name=""/>
        <dsp:cNvSpPr/>
      </dsp:nvSpPr>
      <dsp:spPr>
        <a:xfrm>
          <a:off x="5354459" y="217313"/>
          <a:ext cx="3560936" cy="3560936"/>
        </a:xfrm>
        <a:prstGeom prst="ellipse">
          <a:avLst/>
        </a:prstGeom>
        <a:solidFill>
          <a:schemeClr val="accent3">
            <a:hueOff val="6059134"/>
            <a:satOff val="36540"/>
            <a:lumOff val="-2215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pt-BR" sz="4500" kern="1200" dirty="0"/>
            <a:t>Life.</a:t>
          </a:r>
        </a:p>
        <a:p>
          <a:pPr marL="0" lvl="0" indent="0" algn="ctr" defTabSz="2000250">
            <a:lnSpc>
              <a:spcPct val="90000"/>
            </a:lnSpc>
            <a:spcBef>
              <a:spcPct val="0"/>
            </a:spcBef>
            <a:spcAft>
              <a:spcPct val="35000"/>
            </a:spcAft>
            <a:buNone/>
          </a:pPr>
          <a:r>
            <a:rPr lang="pt-BR" sz="4500" kern="1200" dirty="0"/>
            <a:t>Profane.</a:t>
          </a:r>
        </a:p>
        <a:p>
          <a:pPr marL="0" lvl="0" indent="0" algn="ctr" defTabSz="2000250">
            <a:lnSpc>
              <a:spcPct val="90000"/>
            </a:lnSpc>
            <a:spcBef>
              <a:spcPct val="0"/>
            </a:spcBef>
            <a:spcAft>
              <a:spcPct val="35000"/>
            </a:spcAft>
            <a:buNone/>
          </a:pPr>
          <a:endParaRPr lang="pt-BR" sz="4500" kern="1200" dirty="0"/>
        </a:p>
      </dsp:txBody>
      <dsp:txXfrm>
        <a:off x="5875946" y="738800"/>
        <a:ext cx="2517962" cy="2517962"/>
      </dsp:txXfrm>
    </dsp:sp>
    <dsp:sp modelId="{9DAAC830-0991-4481-A3C4-8426D60BDA2C}">
      <dsp:nvSpPr>
        <dsp:cNvPr id="0" name=""/>
        <dsp:cNvSpPr/>
      </dsp:nvSpPr>
      <dsp:spPr>
        <a:xfrm rot="10870061">
          <a:off x="3394432" y="3014284"/>
          <a:ext cx="2185297" cy="1201815"/>
        </a:xfrm>
        <a:prstGeom prst="rightArrow">
          <a:avLst>
            <a:gd name="adj1" fmla="val 60000"/>
            <a:gd name="adj2" fmla="val 50000"/>
          </a:avLst>
        </a:prstGeom>
        <a:solidFill>
          <a:schemeClr val="accent3">
            <a:hueOff val="6059134"/>
            <a:satOff val="36540"/>
            <a:lumOff val="-221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t-BR" sz="3600" kern="1200"/>
        </a:p>
      </dsp:txBody>
      <dsp:txXfrm rot="10800000">
        <a:off x="3754939" y="3258321"/>
        <a:ext cx="1824753" cy="7210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9627C0-A0A0-4375-ACF0-F64CF50A0468}">
      <dsp:nvSpPr>
        <dsp:cNvPr id="0" name=""/>
        <dsp:cNvSpPr/>
      </dsp:nvSpPr>
      <dsp:spPr>
        <a:xfrm>
          <a:off x="0" y="106044"/>
          <a:ext cx="8915400" cy="3566160"/>
        </a:xfrm>
        <a:prstGeom prst="leftRightRibbon">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F22A8D-A470-42BC-9623-511562E3A2D4}">
      <dsp:nvSpPr>
        <dsp:cNvPr id="0" name=""/>
        <dsp:cNvSpPr/>
      </dsp:nvSpPr>
      <dsp:spPr>
        <a:xfrm>
          <a:off x="1069848" y="730122"/>
          <a:ext cx="2942082" cy="174741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8900" rIns="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Paul and Matthew = </a:t>
          </a:r>
          <a:r>
            <a:rPr lang="pt-BR" sz="2500" b="1" kern="1200" dirty="0"/>
            <a:t>fraterna </a:t>
          </a:r>
          <a:r>
            <a:rPr lang="pt-BR" sz="2500" b="1" kern="1200" dirty="0" err="1"/>
            <a:t>metaphor</a:t>
          </a:r>
          <a:r>
            <a:rPr lang="pt-BR" sz="2500" b="1" kern="1200" dirty="0"/>
            <a:t> </a:t>
          </a:r>
        </a:p>
        <a:p>
          <a:pPr marL="0" lvl="0" indent="0" algn="ctr" defTabSz="1111250">
            <a:lnSpc>
              <a:spcPct val="90000"/>
            </a:lnSpc>
            <a:spcBef>
              <a:spcPct val="0"/>
            </a:spcBef>
            <a:spcAft>
              <a:spcPct val="35000"/>
            </a:spcAft>
            <a:buNone/>
          </a:pPr>
          <a:r>
            <a:rPr lang="pt-BR" sz="2500" kern="1200" dirty="0" err="1"/>
            <a:t>We</a:t>
          </a:r>
          <a:r>
            <a:rPr lang="pt-BR" sz="2500" kern="1200" dirty="0"/>
            <a:t> are </a:t>
          </a:r>
          <a:r>
            <a:rPr lang="pt-BR" sz="2500" kern="1200" dirty="0" err="1"/>
            <a:t>brothers</a:t>
          </a:r>
          <a:r>
            <a:rPr lang="pt-BR" sz="2500" kern="1200" dirty="0"/>
            <a:t>.</a:t>
          </a:r>
        </a:p>
      </dsp:txBody>
      <dsp:txXfrm>
        <a:off x="1069848" y="730122"/>
        <a:ext cx="2942082" cy="1747418"/>
      </dsp:txXfrm>
    </dsp:sp>
    <dsp:sp modelId="{0B7F787D-BBB0-4FC5-8DA0-F2127E56E80D}">
      <dsp:nvSpPr>
        <dsp:cNvPr id="0" name=""/>
        <dsp:cNvSpPr/>
      </dsp:nvSpPr>
      <dsp:spPr>
        <a:xfrm>
          <a:off x="4457700" y="1300708"/>
          <a:ext cx="3477006" cy="174741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8900" rIns="0" bIns="95250" numCol="1" spcCol="1270" anchor="ctr" anchorCtr="0">
          <a:noAutofit/>
        </a:bodyPr>
        <a:lstStyle/>
        <a:p>
          <a:pPr marL="0" lvl="0" indent="0" algn="ctr" defTabSz="1111250">
            <a:lnSpc>
              <a:spcPct val="90000"/>
            </a:lnSpc>
            <a:spcBef>
              <a:spcPct val="0"/>
            </a:spcBef>
            <a:spcAft>
              <a:spcPct val="35000"/>
            </a:spcAft>
            <a:buNone/>
          </a:pPr>
          <a:r>
            <a:rPr lang="pt-BR" sz="2500" kern="1200" dirty="0" err="1"/>
            <a:t>Titus</a:t>
          </a:r>
          <a:r>
            <a:rPr lang="pt-BR" sz="2500" kern="1200" dirty="0"/>
            <a:t> and Timothy</a:t>
          </a:r>
        </a:p>
        <a:p>
          <a:pPr marL="0" lvl="0" indent="0" algn="ctr" defTabSz="1111250">
            <a:lnSpc>
              <a:spcPct val="90000"/>
            </a:lnSpc>
            <a:spcBef>
              <a:spcPct val="0"/>
            </a:spcBef>
            <a:spcAft>
              <a:spcPct val="35000"/>
            </a:spcAft>
            <a:buNone/>
          </a:pPr>
          <a:r>
            <a:rPr lang="pt-BR" sz="2500" kern="1200" dirty="0"/>
            <a:t> = </a:t>
          </a:r>
          <a:r>
            <a:rPr lang="pt-BR" sz="2500" b="1" kern="1200" dirty="0" err="1"/>
            <a:t>metaphor</a:t>
          </a:r>
          <a:r>
            <a:rPr lang="pt-BR" sz="2500" b="1" kern="1200" dirty="0"/>
            <a:t> </a:t>
          </a:r>
          <a:r>
            <a:rPr lang="pt-BR" sz="2500" b="1" kern="1200" dirty="0" err="1"/>
            <a:t>of</a:t>
          </a:r>
          <a:r>
            <a:rPr lang="pt-BR" sz="2500" b="1" kern="1200" dirty="0"/>
            <a:t> </a:t>
          </a:r>
          <a:r>
            <a:rPr lang="pt-BR" sz="2500" b="1" kern="1200" dirty="0" err="1"/>
            <a:t>the</a:t>
          </a:r>
          <a:r>
            <a:rPr lang="pt-BR" sz="2500" b="1" kern="1200" dirty="0"/>
            <a:t> </a:t>
          </a:r>
          <a:r>
            <a:rPr lang="pt-BR" sz="2500" b="1" kern="1200" dirty="0" err="1"/>
            <a:t>house</a:t>
          </a:r>
          <a:r>
            <a:rPr lang="pt-BR" sz="2500" b="1" kern="1200" dirty="0"/>
            <a:t>.</a:t>
          </a:r>
          <a:r>
            <a:rPr lang="pt-BR" sz="2500" kern="1200" dirty="0"/>
            <a:t> </a:t>
          </a:r>
          <a:r>
            <a:rPr lang="pt-BR" sz="2500" kern="1200" dirty="0" err="1"/>
            <a:t>Hierarchy</a:t>
          </a:r>
          <a:r>
            <a:rPr lang="pt-BR" sz="2500" kern="1200" dirty="0"/>
            <a:t>. </a:t>
          </a:r>
        </a:p>
      </dsp:txBody>
      <dsp:txXfrm>
        <a:off x="4457700" y="1300708"/>
        <a:ext cx="3477006" cy="17474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63209-7B56-4144-9DDC-881BFF780B46}">
      <dsp:nvSpPr>
        <dsp:cNvPr id="0" name=""/>
        <dsp:cNvSpPr/>
      </dsp:nvSpPr>
      <dsp:spPr>
        <a:xfrm>
          <a:off x="2570956" y="0"/>
          <a:ext cx="5057775" cy="5057775"/>
        </a:xfrm>
        <a:prstGeom prst="diamond">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49EBEA-7414-4C25-AC86-B3F1BBFC481C}">
      <dsp:nvSpPr>
        <dsp:cNvPr id="0" name=""/>
        <dsp:cNvSpPr/>
      </dsp:nvSpPr>
      <dsp:spPr>
        <a:xfrm>
          <a:off x="3051445" y="480488"/>
          <a:ext cx="1972532" cy="1972532"/>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b="1" kern="1200" dirty="0" err="1">
              <a:solidFill>
                <a:schemeClr val="tx1"/>
              </a:solidFill>
            </a:rPr>
            <a:t>Secularity</a:t>
          </a:r>
          <a:r>
            <a:rPr lang="pt-BR" sz="1700" kern="1200" dirty="0"/>
            <a:t>.</a:t>
          </a:r>
        </a:p>
      </dsp:txBody>
      <dsp:txXfrm>
        <a:off x="3147736" y="576779"/>
        <a:ext cx="1779950" cy="1779950"/>
      </dsp:txXfrm>
    </dsp:sp>
    <dsp:sp modelId="{84AFA99F-95B9-447B-9581-85736866C449}">
      <dsp:nvSpPr>
        <dsp:cNvPr id="0" name=""/>
        <dsp:cNvSpPr/>
      </dsp:nvSpPr>
      <dsp:spPr>
        <a:xfrm>
          <a:off x="5175710" y="480488"/>
          <a:ext cx="1972532" cy="1972532"/>
        </a:xfrm>
        <a:prstGeom prst="roundRect">
          <a:avLst/>
        </a:prstGeom>
        <a:solidFill>
          <a:schemeClr val="accent3">
            <a:hueOff val="2019711"/>
            <a:satOff val="12180"/>
            <a:lumOff val="-738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b="1" kern="1200" dirty="0" err="1">
              <a:solidFill>
                <a:schemeClr val="tx1"/>
              </a:solidFill>
            </a:rPr>
            <a:t>Clericalism</a:t>
          </a:r>
          <a:endParaRPr lang="pt-BR" sz="1700" kern="1200" dirty="0"/>
        </a:p>
      </dsp:txBody>
      <dsp:txXfrm>
        <a:off x="5272001" y="576779"/>
        <a:ext cx="1779950" cy="1779950"/>
      </dsp:txXfrm>
    </dsp:sp>
    <dsp:sp modelId="{0D929479-4D27-4D59-B8E6-570DD697FA66}">
      <dsp:nvSpPr>
        <dsp:cNvPr id="0" name=""/>
        <dsp:cNvSpPr/>
      </dsp:nvSpPr>
      <dsp:spPr>
        <a:xfrm>
          <a:off x="3051445" y="2604754"/>
          <a:ext cx="1972532" cy="1972532"/>
        </a:xfrm>
        <a:prstGeom prst="roundRect">
          <a:avLst/>
        </a:prstGeom>
        <a:solidFill>
          <a:schemeClr val="accent3">
            <a:hueOff val="4039423"/>
            <a:satOff val="24360"/>
            <a:lumOff val="-1477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b="1" kern="1200" dirty="0" err="1">
              <a:solidFill>
                <a:schemeClr val="tx1"/>
              </a:solidFill>
            </a:rPr>
            <a:t>Professionalism</a:t>
          </a:r>
          <a:r>
            <a:rPr lang="pt-BR" sz="1700" kern="1200" dirty="0"/>
            <a:t>.</a:t>
          </a:r>
        </a:p>
      </dsp:txBody>
      <dsp:txXfrm>
        <a:off x="3147736" y="2701045"/>
        <a:ext cx="1779950" cy="1779950"/>
      </dsp:txXfrm>
    </dsp:sp>
    <dsp:sp modelId="{E2D37558-209C-4F29-BF16-6BB457726CD8}">
      <dsp:nvSpPr>
        <dsp:cNvPr id="0" name=""/>
        <dsp:cNvSpPr/>
      </dsp:nvSpPr>
      <dsp:spPr>
        <a:xfrm>
          <a:off x="5175710" y="2604754"/>
          <a:ext cx="1972532" cy="1972532"/>
        </a:xfrm>
        <a:prstGeom prst="roundRect">
          <a:avLst/>
        </a:prstGeom>
        <a:solidFill>
          <a:schemeClr val="accent3">
            <a:hueOff val="6059134"/>
            <a:satOff val="36540"/>
            <a:lumOff val="-2215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b="1" kern="1200" dirty="0" err="1">
              <a:solidFill>
                <a:schemeClr val="tx1"/>
              </a:solidFill>
            </a:rPr>
            <a:t>Individualism</a:t>
          </a:r>
          <a:r>
            <a:rPr lang="pt-BR" sz="1700" kern="1200" dirty="0"/>
            <a:t>,</a:t>
          </a:r>
        </a:p>
      </dsp:txBody>
      <dsp:txXfrm>
        <a:off x="5272001" y="2701045"/>
        <a:ext cx="1779950" cy="1779950"/>
      </dsp:txXfrm>
    </dsp:sp>
  </dsp:spTree>
</dsp:drawing>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FA49213-1168-4E32-98D8-D81147A7DEB7}" type="datetimeFigureOut">
              <a:rPr lang="pt-BR" smtClean="0"/>
              <a:t>27/03/2018</a:t>
            </a:fld>
            <a:endParaRPr lang="pt-BR"/>
          </a:p>
        </p:txBody>
      </p:sp>
      <p:sp>
        <p:nvSpPr>
          <p:cNvPr id="4" name="Espaço Reservado para Rodapé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493077C-7658-4714-907C-A95CB83F6DB1}" type="slidenum">
              <a:rPr lang="pt-BR" smtClean="0"/>
              <a:t>‹nº›</a:t>
            </a:fld>
            <a:endParaRPr lang="pt-BR"/>
          </a:p>
        </p:txBody>
      </p:sp>
    </p:spTree>
    <p:extLst>
      <p:ext uri="{BB962C8B-B14F-4D97-AF65-F5344CB8AC3E}">
        <p14:creationId xmlns:p14="http://schemas.microsoft.com/office/powerpoint/2010/main" val="15291900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8EA19697-7401-4EE3-9B95-C0D9B9A8013D}" type="datetimeFigureOut">
              <a:rPr lang="pt-BR" smtClean="0"/>
              <a:t>27/03/2018</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54051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EA19697-7401-4EE3-9B95-C0D9B9A8013D}" type="datetimeFigureOut">
              <a:rPr lang="pt-BR" smtClean="0"/>
              <a:t>27/03/2018</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1418962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EA19697-7401-4EE3-9B95-C0D9B9A8013D}" type="datetimeFigureOut">
              <a:rPr lang="pt-BR" smtClean="0"/>
              <a:t>27/03/2018</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347D6E-085C-4A58-9046-F11695A1FB41}"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4685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8EA19697-7401-4EE3-9B95-C0D9B9A8013D}" type="datetimeFigureOut">
              <a:rPr lang="pt-BR" smtClean="0"/>
              <a:t>27/03/2018</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4046900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8EA19697-7401-4EE3-9B95-C0D9B9A8013D}" type="datetimeFigureOut">
              <a:rPr lang="pt-BR" smtClean="0"/>
              <a:t>27/03/2018</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347D6E-085C-4A58-9046-F11695A1FB41}"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9165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8EA19697-7401-4EE3-9B95-C0D9B9A8013D}" type="datetimeFigureOut">
              <a:rPr lang="pt-BR" smtClean="0"/>
              <a:t>27/03/2018</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785772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EA19697-7401-4EE3-9B95-C0D9B9A8013D}" type="datetimeFigureOut">
              <a:rPr lang="pt-BR" smtClean="0"/>
              <a:t>27/03/2018</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615949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EA19697-7401-4EE3-9B95-C0D9B9A8013D}" type="datetimeFigureOut">
              <a:rPr lang="pt-BR" smtClean="0"/>
              <a:t>27/03/2018</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361544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EA19697-7401-4EE3-9B95-C0D9B9A8013D}" type="datetimeFigureOut">
              <a:rPr lang="pt-BR" smtClean="0"/>
              <a:t>27/03/2018</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3620801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EA19697-7401-4EE3-9B95-C0D9B9A8013D}" type="datetimeFigureOut">
              <a:rPr lang="pt-BR" smtClean="0"/>
              <a:t>27/03/2018</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158935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EA19697-7401-4EE3-9B95-C0D9B9A8013D}" type="datetimeFigureOut">
              <a:rPr lang="pt-BR" smtClean="0"/>
              <a:t>27/03/2018</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285911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EA19697-7401-4EE3-9B95-C0D9B9A8013D}" type="datetimeFigureOut">
              <a:rPr lang="pt-BR" smtClean="0"/>
              <a:t>27/03/2018</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216884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EA19697-7401-4EE3-9B95-C0D9B9A8013D}" type="datetimeFigureOut">
              <a:rPr lang="pt-BR" smtClean="0"/>
              <a:t>27/03/2018</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3796679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19697-7401-4EE3-9B95-C0D9B9A8013D}" type="datetimeFigureOut">
              <a:rPr lang="pt-BR" smtClean="0"/>
              <a:t>27/03/2018</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3660993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8EA19697-7401-4EE3-9B95-C0D9B9A8013D}" type="datetimeFigureOut">
              <a:rPr lang="pt-BR" smtClean="0"/>
              <a:t>27/03/2018</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3327182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8EA19697-7401-4EE3-9B95-C0D9B9A8013D}" type="datetimeFigureOut">
              <a:rPr lang="pt-BR" smtClean="0"/>
              <a:t>27/03/2018</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347D6E-085C-4A58-9046-F11695A1FB41}" type="slidenum">
              <a:rPr lang="pt-BR" smtClean="0"/>
              <a:t>‹nº›</a:t>
            </a:fld>
            <a:endParaRPr lang="pt-BR"/>
          </a:p>
        </p:txBody>
      </p:sp>
    </p:spTree>
    <p:extLst>
      <p:ext uri="{BB962C8B-B14F-4D97-AF65-F5344CB8AC3E}">
        <p14:creationId xmlns:p14="http://schemas.microsoft.com/office/powerpoint/2010/main" val="250038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EA19697-7401-4EE3-9B95-C0D9B9A8013D}" type="datetimeFigureOut">
              <a:rPr lang="pt-BR" smtClean="0"/>
              <a:t>27/03/2018</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3347D6E-085C-4A58-9046-F11695A1FB41}" type="slidenum">
              <a:rPr lang="pt-BR" smtClean="0"/>
              <a:t>‹nº›</a:t>
            </a:fld>
            <a:endParaRPr lang="pt-BR"/>
          </a:p>
        </p:txBody>
      </p:sp>
    </p:spTree>
    <p:extLst>
      <p:ext uri="{BB962C8B-B14F-4D97-AF65-F5344CB8AC3E}">
        <p14:creationId xmlns:p14="http://schemas.microsoft.com/office/powerpoint/2010/main" val="880730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43012" y="1547446"/>
            <a:ext cx="6736284" cy="1876345"/>
          </a:xfrm>
        </p:spPr>
        <p:txBody>
          <a:bodyPr>
            <a:noAutofit/>
          </a:bodyPr>
          <a:lstStyle/>
          <a:p>
            <a:pPr algn="ctr"/>
            <a:r>
              <a:rPr lang="pt-BR" b="1" dirty="0"/>
              <a:t>The Ministeriality </a:t>
            </a:r>
            <a:r>
              <a:rPr lang="pt-BR" b="1" dirty="0" err="1"/>
              <a:t>of</a:t>
            </a:r>
            <a:r>
              <a:rPr lang="pt-BR" b="1" dirty="0"/>
              <a:t> </a:t>
            </a:r>
            <a:r>
              <a:rPr lang="pt-BR" b="1" dirty="0" err="1"/>
              <a:t>the</a:t>
            </a:r>
            <a:r>
              <a:rPr lang="pt-BR" b="1" dirty="0"/>
              <a:t> Brother in </a:t>
            </a:r>
            <a:r>
              <a:rPr lang="pt-BR" b="1" dirty="0" err="1"/>
              <a:t>the</a:t>
            </a:r>
            <a:r>
              <a:rPr lang="pt-BR" b="1" dirty="0"/>
              <a:t> </a:t>
            </a:r>
            <a:r>
              <a:rPr lang="pt-BR" b="1" dirty="0" err="1"/>
              <a:t>Church</a:t>
            </a:r>
            <a:endParaRPr lang="pt-BR" dirty="0"/>
          </a:p>
        </p:txBody>
      </p:sp>
      <p:sp>
        <p:nvSpPr>
          <p:cNvPr id="3" name="Subtítulo 2"/>
          <p:cNvSpPr>
            <a:spLocks noGrp="1"/>
          </p:cNvSpPr>
          <p:nvPr>
            <p:ph type="subTitle" idx="1"/>
          </p:nvPr>
        </p:nvSpPr>
        <p:spPr>
          <a:xfrm>
            <a:off x="348767" y="5438276"/>
            <a:ext cx="8915399" cy="1126283"/>
          </a:xfrm>
        </p:spPr>
        <p:txBody>
          <a:bodyPr>
            <a:normAutofit/>
          </a:bodyPr>
          <a:lstStyle/>
          <a:p>
            <a:pPr algn="ctr"/>
            <a:r>
              <a:rPr lang="pt-BR" sz="2400" b="1" dirty="0" err="1"/>
              <a:t>Friar</a:t>
            </a:r>
            <a:r>
              <a:rPr lang="pt-BR" sz="2400" b="1" dirty="0"/>
              <a:t> Oton da Silva Araújo Júnior, ofm</a:t>
            </a:r>
          </a:p>
          <a:p>
            <a:pPr algn="ctr"/>
            <a:r>
              <a:rPr lang="pt-BR" sz="2400" b="1" dirty="0"/>
              <a:t>Suzano/SP, 23 February 2018.</a:t>
            </a:r>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64827" y="970404"/>
            <a:ext cx="3018182" cy="4906773"/>
          </a:xfrm>
          <a:prstGeom prst="rect">
            <a:avLst/>
          </a:prstGeom>
        </p:spPr>
      </p:pic>
    </p:spTree>
    <p:extLst>
      <p:ext uri="{BB962C8B-B14F-4D97-AF65-F5344CB8AC3E}">
        <p14:creationId xmlns:p14="http://schemas.microsoft.com/office/powerpoint/2010/main" val="3755541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a:solidFill>
                  <a:srgbClr val="FF0000"/>
                </a:solidFill>
              </a:rPr>
              <a:t>d) The Year of Religious Life p. 4</a:t>
            </a:r>
            <a:endParaRPr lang="pt-BR" dirty="0">
              <a:solidFill>
                <a:srgbClr val="FF0000"/>
              </a:solidFill>
            </a:endParaRP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4179622890"/>
              </p:ext>
            </p:extLst>
          </p:nvPr>
        </p:nvGraphicFramePr>
        <p:xfrm>
          <a:off x="2378364" y="1905000"/>
          <a:ext cx="8382401" cy="4024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401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2171700" y="1666875"/>
            <a:ext cx="9105900" cy="4164082"/>
          </a:xfrm>
        </p:spPr>
        <p:txBody>
          <a:bodyPr>
            <a:normAutofit/>
          </a:bodyPr>
          <a:lstStyle/>
          <a:p>
            <a:pPr marL="0" indent="0" algn="just">
              <a:lnSpc>
                <a:spcPct val="150000"/>
              </a:lnSpc>
              <a:buNone/>
            </a:pPr>
            <a:r>
              <a:rPr lang="en-US" sz="2400" b="1" dirty="0"/>
              <a:t>"The identity of the consecrated person depends on the spiritual maturation: it is the work of the Spirit that impels one to conform to Jesus Christ, according to that particular modality that is given by the original charism, mediation of the Gospel to the members of a certain institute" </a:t>
            </a:r>
          </a:p>
          <a:p>
            <a:pPr marL="0" indent="0" algn="ctr">
              <a:lnSpc>
                <a:spcPct val="150000"/>
              </a:lnSpc>
              <a:buNone/>
            </a:pPr>
            <a:r>
              <a:rPr lang="en-US" sz="2400" b="1" dirty="0"/>
              <a:t>(Fraternal Life in community, n. 36).</a:t>
            </a:r>
            <a:endParaRPr lang="pt-BR" sz="2400" b="1" dirty="0"/>
          </a:p>
        </p:txBody>
      </p:sp>
      <p:sp>
        <p:nvSpPr>
          <p:cNvPr id="2" name="CaixaDeTexto 1"/>
          <p:cNvSpPr txBox="1"/>
          <p:nvPr/>
        </p:nvSpPr>
        <p:spPr>
          <a:xfrm>
            <a:off x="4542183" y="695739"/>
            <a:ext cx="1252330" cy="584775"/>
          </a:xfrm>
          <a:prstGeom prst="rect">
            <a:avLst/>
          </a:prstGeom>
          <a:noFill/>
        </p:spPr>
        <p:txBody>
          <a:bodyPr wrap="square" rtlCol="0">
            <a:spAutoFit/>
          </a:bodyPr>
          <a:lstStyle/>
          <a:p>
            <a:r>
              <a:rPr lang="pt-BR" sz="3200" b="1" dirty="0">
                <a:solidFill>
                  <a:srgbClr val="FF0000"/>
                </a:solidFill>
              </a:rPr>
              <a:t>p. 5</a:t>
            </a:r>
          </a:p>
        </p:txBody>
      </p:sp>
    </p:spTree>
    <p:extLst>
      <p:ext uri="{BB962C8B-B14F-4D97-AF65-F5344CB8AC3E}">
        <p14:creationId xmlns:p14="http://schemas.microsoft.com/office/powerpoint/2010/main" val="3726885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4294967295"/>
            <p:extLst>
              <p:ext uri="{D42A27DB-BD31-4B8C-83A1-F6EECF244321}">
                <p14:modId xmlns:p14="http://schemas.microsoft.com/office/powerpoint/2010/main" val="3046126461"/>
              </p:ext>
            </p:extLst>
          </p:nvPr>
        </p:nvGraphicFramePr>
        <p:xfrm>
          <a:off x="371061" y="747643"/>
          <a:ext cx="11131826" cy="4659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650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pPr algn="ctr"/>
            <a:r>
              <a:rPr lang="pt-BR" b="1" dirty="0" err="1"/>
              <a:t>Integrating</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1009253694"/>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432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The </a:t>
            </a:r>
            <a:r>
              <a:rPr lang="pt-BR" b="1" dirty="0" err="1"/>
              <a:t>prophetic-missionary</a:t>
            </a:r>
            <a:r>
              <a:rPr lang="pt-BR" b="1" dirty="0"/>
              <a:t> </a:t>
            </a:r>
            <a:r>
              <a:rPr lang="pt-BR" b="1" dirty="0" err="1"/>
              <a:t>dimension</a:t>
            </a:r>
            <a:endParaRPr lang="pt-BR" b="1" dirty="0"/>
          </a:p>
        </p:txBody>
      </p:sp>
      <p:sp>
        <p:nvSpPr>
          <p:cNvPr id="3" name="Espaço Reservado para Conteúdo 2"/>
          <p:cNvSpPr>
            <a:spLocks noGrp="1"/>
          </p:cNvSpPr>
          <p:nvPr>
            <p:ph idx="1"/>
          </p:nvPr>
        </p:nvSpPr>
        <p:spPr/>
        <p:txBody>
          <a:bodyPr>
            <a:normAutofit/>
          </a:bodyPr>
          <a:lstStyle/>
          <a:p>
            <a:pPr algn="just"/>
            <a:r>
              <a:rPr lang="pt-BR" sz="2400" b="1" dirty="0" err="1"/>
              <a:t>Persons</a:t>
            </a:r>
            <a:r>
              <a:rPr lang="pt-BR" sz="2400" b="1" dirty="0"/>
              <a:t> </a:t>
            </a:r>
            <a:r>
              <a:rPr lang="pt-BR" sz="2400" b="1" dirty="0" err="1"/>
              <a:t>with</a:t>
            </a:r>
            <a:r>
              <a:rPr lang="pt-BR" sz="2400" b="1" dirty="0"/>
              <a:t> </a:t>
            </a:r>
            <a:r>
              <a:rPr lang="pt-BR" sz="2400" b="1" dirty="0" err="1"/>
              <a:t>their</a:t>
            </a:r>
            <a:r>
              <a:rPr lang="pt-BR" sz="2400" b="1" dirty="0"/>
              <a:t> </a:t>
            </a:r>
            <a:r>
              <a:rPr lang="pt-BR" sz="2400" b="1" dirty="0" err="1"/>
              <a:t>own</a:t>
            </a:r>
            <a:r>
              <a:rPr lang="pt-BR" sz="2400" b="1" dirty="0"/>
              <a:t> </a:t>
            </a:r>
            <a:r>
              <a:rPr lang="pt-BR" sz="2400" b="1" dirty="0" err="1"/>
              <a:t>fragility</a:t>
            </a:r>
            <a:r>
              <a:rPr lang="pt-BR" sz="2400" b="1" dirty="0"/>
              <a:t> and </a:t>
            </a:r>
            <a:r>
              <a:rPr lang="pt-BR" sz="2400" b="1" dirty="0" err="1"/>
              <a:t>limitations</a:t>
            </a:r>
            <a:r>
              <a:rPr lang="pt-BR" sz="2400" b="1" dirty="0"/>
              <a:t>. </a:t>
            </a:r>
          </a:p>
          <a:p>
            <a:pPr algn="just"/>
            <a:r>
              <a:rPr lang="pt-BR" sz="2400" b="1" dirty="0" err="1"/>
              <a:t>Seduced</a:t>
            </a:r>
            <a:r>
              <a:rPr lang="pt-BR" sz="2400" b="1" dirty="0"/>
              <a:t> </a:t>
            </a:r>
            <a:r>
              <a:rPr lang="pt-BR" sz="2400" b="1" dirty="0" err="1"/>
              <a:t>by</a:t>
            </a:r>
            <a:r>
              <a:rPr lang="pt-BR" sz="2400" b="1" dirty="0"/>
              <a:t> </a:t>
            </a:r>
            <a:r>
              <a:rPr lang="pt-BR" sz="2400" b="1" dirty="0" err="1"/>
              <a:t>the</a:t>
            </a:r>
            <a:r>
              <a:rPr lang="pt-BR" sz="2400" b="1" dirty="0"/>
              <a:t> </a:t>
            </a:r>
            <a:r>
              <a:rPr lang="pt-BR" sz="2400" b="1" dirty="0" err="1"/>
              <a:t>Lord</a:t>
            </a:r>
            <a:r>
              <a:rPr lang="pt-BR" sz="2400" b="1" dirty="0"/>
              <a:t>. </a:t>
            </a:r>
          </a:p>
          <a:p>
            <a:pPr algn="just"/>
            <a:r>
              <a:rPr lang="en-US" sz="2400" b="1" dirty="0"/>
              <a:t>In this people of prophets, the mission of the religious Brother, as an individual and as a community, is inserted: to live and proclaim the prophecy of fraternity, in civil society and in the Church. (FERRE, 2015).</a:t>
            </a:r>
            <a:endParaRPr lang="pt-BR" sz="2400" b="1" dirty="0"/>
          </a:p>
          <a:p>
            <a:pPr algn="just"/>
            <a:r>
              <a:rPr lang="pt-BR" sz="2400" b="1" dirty="0" err="1"/>
              <a:t>Not</a:t>
            </a:r>
            <a:r>
              <a:rPr lang="pt-BR" sz="2400" b="1" dirty="0"/>
              <a:t> as </a:t>
            </a:r>
            <a:r>
              <a:rPr lang="pt-BR" sz="2400" b="1" dirty="0" err="1"/>
              <a:t>lonely</a:t>
            </a:r>
            <a:r>
              <a:rPr lang="pt-BR" sz="2400" b="1" dirty="0"/>
              <a:t> </a:t>
            </a:r>
            <a:r>
              <a:rPr lang="pt-BR" sz="2400" b="1" dirty="0" err="1"/>
              <a:t>wolves</a:t>
            </a:r>
            <a:r>
              <a:rPr lang="pt-BR" sz="2400" b="1" dirty="0"/>
              <a:t>. </a:t>
            </a:r>
          </a:p>
          <a:p>
            <a:pPr algn="just"/>
            <a:r>
              <a:rPr lang="pt-BR" sz="2400" b="1" dirty="0" err="1"/>
              <a:t>Value</a:t>
            </a:r>
            <a:r>
              <a:rPr lang="pt-BR" sz="2400" b="1" dirty="0"/>
              <a:t> </a:t>
            </a:r>
            <a:r>
              <a:rPr lang="pt-BR" sz="2400" b="1" dirty="0" err="1"/>
              <a:t>of</a:t>
            </a:r>
            <a:r>
              <a:rPr lang="pt-BR" sz="2400" b="1" dirty="0"/>
              <a:t> Community </a:t>
            </a:r>
          </a:p>
        </p:txBody>
      </p:sp>
      <p:sp>
        <p:nvSpPr>
          <p:cNvPr id="4" name="CaixaDeTexto 3"/>
          <p:cNvSpPr txBox="1"/>
          <p:nvPr/>
        </p:nvSpPr>
        <p:spPr>
          <a:xfrm>
            <a:off x="8825947" y="1548825"/>
            <a:ext cx="1053548" cy="584775"/>
          </a:xfrm>
          <a:prstGeom prst="rect">
            <a:avLst/>
          </a:prstGeom>
          <a:noFill/>
        </p:spPr>
        <p:txBody>
          <a:bodyPr wrap="square" rtlCol="0">
            <a:spAutoFit/>
          </a:bodyPr>
          <a:lstStyle/>
          <a:p>
            <a:r>
              <a:rPr lang="pt-BR" sz="3200" b="1" dirty="0">
                <a:solidFill>
                  <a:srgbClr val="FF0000"/>
                </a:solidFill>
              </a:rPr>
              <a:t>p. 6</a:t>
            </a:r>
          </a:p>
        </p:txBody>
      </p:sp>
    </p:spTree>
    <p:extLst>
      <p:ext uri="{BB962C8B-B14F-4D97-AF65-F5344CB8AC3E}">
        <p14:creationId xmlns:p14="http://schemas.microsoft.com/office/powerpoint/2010/main" val="744643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half" idx="4294967295"/>
          </p:nvPr>
        </p:nvSpPr>
        <p:spPr>
          <a:xfrm>
            <a:off x="516421" y="1470162"/>
            <a:ext cx="6719680" cy="3146257"/>
          </a:xfrm>
        </p:spPr>
        <p:txBody>
          <a:bodyPr>
            <a:normAutofit/>
          </a:bodyPr>
          <a:lstStyle/>
          <a:p>
            <a:pPr marL="0" indent="0" algn="just">
              <a:lnSpc>
                <a:spcPct val="150000"/>
              </a:lnSpc>
              <a:buNone/>
            </a:pPr>
            <a:r>
              <a:rPr lang="en-US" sz="2000" b="1" dirty="0"/>
              <a:t>"To renew the prophecy is to renew our commitment not to wait for an ideal world, an ideal community, an ideal discipleship to live or to evangelize, but to create the conditions so that every discouraged person can meet Jesus. You do not love situations or ideal communities, you love people "(16.01.18).</a:t>
            </a:r>
            <a:endParaRPr lang="pt-BR" sz="2000" b="1" dirty="0"/>
          </a:p>
        </p:txBody>
      </p:sp>
      <p:pic>
        <p:nvPicPr>
          <p:cNvPr id="7" name="Espaço Reservado para Conteúdo 6"/>
          <p:cNvPicPr>
            <a:picLocks noGrp="1" noChangeAspect="1"/>
          </p:cNvPicPr>
          <p:nvPr>
            <p:ph sz="half" idx="4294967295"/>
          </p:nvPr>
        </p:nvPicPr>
        <p:blipFill rotWithShape="1">
          <a:blip r:embed="rId2">
            <a:extLst>
              <a:ext uri="{28A0092B-C50C-407E-A947-70E740481C1C}">
                <a14:useLocalDpi xmlns:a14="http://schemas.microsoft.com/office/drawing/2010/main" val="0"/>
              </a:ext>
            </a:extLst>
          </a:blip>
          <a:srcRect l="6434"/>
          <a:stretch/>
        </p:blipFill>
        <p:spPr>
          <a:xfrm>
            <a:off x="7236101" y="684835"/>
            <a:ext cx="4691270" cy="3337959"/>
          </a:xfrm>
        </p:spPr>
      </p:pic>
      <p:sp>
        <p:nvSpPr>
          <p:cNvPr id="2" name="CaixaDeTexto 1"/>
          <p:cNvSpPr txBox="1"/>
          <p:nvPr/>
        </p:nvSpPr>
        <p:spPr>
          <a:xfrm>
            <a:off x="3130826" y="586409"/>
            <a:ext cx="983974" cy="584775"/>
          </a:xfrm>
          <a:prstGeom prst="rect">
            <a:avLst/>
          </a:prstGeom>
          <a:noFill/>
        </p:spPr>
        <p:txBody>
          <a:bodyPr wrap="square" rtlCol="0">
            <a:spAutoFit/>
          </a:bodyPr>
          <a:lstStyle/>
          <a:p>
            <a:r>
              <a:rPr lang="pt-BR" sz="3200" b="1" dirty="0">
                <a:solidFill>
                  <a:srgbClr val="FF0000"/>
                </a:solidFill>
              </a:rPr>
              <a:t>p. 7</a:t>
            </a:r>
          </a:p>
        </p:txBody>
      </p:sp>
      <p:sp>
        <p:nvSpPr>
          <p:cNvPr id="3" name="Retângulo 2">
            <a:extLst>
              <a:ext uri="{FF2B5EF4-FFF2-40B4-BE49-F238E27FC236}">
                <a16:creationId xmlns:a16="http://schemas.microsoft.com/office/drawing/2014/main" id="{D7AFAA34-57BF-4FB4-8E46-9CBB37F2A4FE}"/>
              </a:ext>
            </a:extLst>
          </p:cNvPr>
          <p:cNvSpPr/>
          <p:nvPr/>
        </p:nvSpPr>
        <p:spPr>
          <a:xfrm>
            <a:off x="1285462" y="4915397"/>
            <a:ext cx="10363200" cy="707886"/>
          </a:xfrm>
          <a:prstGeom prst="rect">
            <a:avLst/>
          </a:prstGeom>
        </p:spPr>
        <p:txBody>
          <a:bodyPr wrap="square">
            <a:spAutoFit/>
          </a:bodyPr>
          <a:lstStyle/>
          <a:p>
            <a:r>
              <a:rPr lang="en-US" sz="2000" b="1" dirty="0"/>
              <a:t>Mission like this is not a task, but an </a:t>
            </a:r>
            <a:r>
              <a:rPr lang="en-US" sz="2000" b="1" i="1" dirty="0"/>
              <a:t>identity. </a:t>
            </a:r>
            <a:r>
              <a:rPr lang="en-US" sz="2000" b="1" dirty="0"/>
              <a:t>I </a:t>
            </a:r>
            <a:r>
              <a:rPr lang="en-US" sz="2000" b="1" i="1" dirty="0"/>
              <a:t>am</a:t>
            </a:r>
            <a:r>
              <a:rPr lang="en-US" sz="2000" b="1" dirty="0"/>
              <a:t> a mission on this earth and for this I am in this world.</a:t>
            </a:r>
            <a:endParaRPr lang="pt-BR" sz="2000" b="1" dirty="0"/>
          </a:p>
        </p:txBody>
      </p:sp>
    </p:spTree>
    <p:extLst>
      <p:ext uri="{BB962C8B-B14F-4D97-AF65-F5344CB8AC3E}">
        <p14:creationId xmlns:p14="http://schemas.microsoft.com/office/powerpoint/2010/main" val="1725105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73825" y="232143"/>
            <a:ext cx="8911687" cy="672732"/>
          </a:xfrm>
        </p:spPr>
        <p:txBody>
          <a:bodyPr>
            <a:normAutofit fontScale="90000"/>
          </a:bodyPr>
          <a:lstStyle/>
          <a:p>
            <a:pPr algn="ctr"/>
            <a:r>
              <a:rPr lang="en-US" b="1" dirty="0">
                <a:solidFill>
                  <a:srgbClr val="FF0000"/>
                </a:solidFill>
              </a:rPr>
              <a:t>III. THE THEOLOGY OF BROTHER JESUS p. 8</a:t>
            </a:r>
            <a:endParaRPr lang="pt-BR" b="1" dirty="0">
              <a:solidFill>
                <a:srgbClr val="FF0000"/>
              </a:solidFill>
            </a:endParaRPr>
          </a:p>
        </p:txBody>
      </p:sp>
      <p:sp>
        <p:nvSpPr>
          <p:cNvPr id="3" name="Espaço Reservado para Conteúdo 2"/>
          <p:cNvSpPr>
            <a:spLocks noGrp="1"/>
          </p:cNvSpPr>
          <p:nvPr>
            <p:ph idx="1"/>
          </p:nvPr>
        </p:nvSpPr>
        <p:spPr>
          <a:xfrm>
            <a:off x="2379662" y="1123950"/>
            <a:ext cx="8915400" cy="1885950"/>
          </a:xfrm>
        </p:spPr>
        <p:txBody>
          <a:bodyPr>
            <a:normAutofit lnSpcReduction="10000"/>
          </a:bodyPr>
          <a:lstStyle/>
          <a:p>
            <a:pPr marL="0" indent="0" algn="just">
              <a:buNone/>
            </a:pPr>
            <a:r>
              <a:rPr lang="en-US" sz="2400" b="1" dirty="0"/>
              <a:t>AT: 'ah, adelphos = Election of God. 'Next'.</a:t>
            </a:r>
          </a:p>
          <a:p>
            <a:pPr marL="0" indent="0" algn="just">
              <a:buNone/>
            </a:pPr>
            <a:r>
              <a:rPr lang="en-US" sz="2400" b="1" dirty="0"/>
              <a:t>NT: 'brother': biological and spiritual sense. </a:t>
            </a:r>
          </a:p>
          <a:p>
            <a:pPr marL="0" indent="0" algn="just">
              <a:buNone/>
            </a:pPr>
            <a:r>
              <a:rPr lang="en-US" sz="2400" b="1" dirty="0"/>
              <a:t>'Next’ – close by.</a:t>
            </a:r>
          </a:p>
          <a:p>
            <a:pPr marL="0" indent="0" algn="just">
              <a:buNone/>
            </a:pPr>
            <a:r>
              <a:rPr lang="en-US" sz="2400" b="1" dirty="0"/>
              <a:t>Fraternity, diversity.</a:t>
            </a:r>
            <a:endParaRPr lang="pt-BR" sz="2400" b="1"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8841" y="2905125"/>
            <a:ext cx="5553728" cy="3769015"/>
          </a:xfrm>
          <a:prstGeom prst="rect">
            <a:avLst/>
          </a:prstGeom>
          <a:ln>
            <a:noFill/>
          </a:ln>
          <a:effectLst>
            <a:softEdge rad="112500"/>
          </a:effectLst>
        </p:spPr>
      </p:pic>
    </p:spTree>
    <p:extLst>
      <p:ext uri="{BB962C8B-B14F-4D97-AF65-F5344CB8AC3E}">
        <p14:creationId xmlns:p14="http://schemas.microsoft.com/office/powerpoint/2010/main" val="2932702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ço Reservado para Conteúdo 5"/>
          <p:cNvGraphicFramePr>
            <a:graphicFrameLocks noGrp="1"/>
          </p:cNvGraphicFramePr>
          <p:nvPr>
            <p:ph idx="4294967295"/>
            <p:extLst>
              <p:ext uri="{D42A27DB-BD31-4B8C-83A1-F6EECF244321}">
                <p14:modId xmlns:p14="http://schemas.microsoft.com/office/powerpoint/2010/main" val="999724756"/>
              </p:ext>
            </p:extLst>
          </p:nvPr>
        </p:nvGraphicFramePr>
        <p:xfrm>
          <a:off x="1838325" y="942975"/>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aixaDeTexto 1"/>
          <p:cNvSpPr txBox="1"/>
          <p:nvPr/>
        </p:nvSpPr>
        <p:spPr>
          <a:xfrm>
            <a:off x="4581939" y="4999382"/>
            <a:ext cx="1789044" cy="646331"/>
          </a:xfrm>
          <a:prstGeom prst="rect">
            <a:avLst/>
          </a:prstGeom>
          <a:noFill/>
        </p:spPr>
        <p:txBody>
          <a:bodyPr wrap="square" rtlCol="0">
            <a:spAutoFit/>
          </a:bodyPr>
          <a:lstStyle/>
          <a:p>
            <a:r>
              <a:rPr lang="pt-BR" sz="3600" b="1" dirty="0">
                <a:solidFill>
                  <a:srgbClr val="FF0000"/>
                </a:solidFill>
              </a:rPr>
              <a:t>p. 8-12</a:t>
            </a:r>
          </a:p>
        </p:txBody>
      </p:sp>
    </p:spTree>
    <p:extLst>
      <p:ext uri="{BB962C8B-B14F-4D97-AF65-F5344CB8AC3E}">
        <p14:creationId xmlns:p14="http://schemas.microsoft.com/office/powerpoint/2010/main" val="2046218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2408168" y="433181"/>
            <a:ext cx="8915400" cy="3778250"/>
          </a:xfrm>
        </p:spPr>
        <p:txBody>
          <a:bodyPr>
            <a:normAutofit/>
          </a:bodyPr>
          <a:lstStyle/>
          <a:p>
            <a:pPr marL="0" indent="0" algn="just">
              <a:buNone/>
            </a:pPr>
            <a:r>
              <a:rPr lang="pt-BR" sz="3200" b="1" dirty="0">
                <a:solidFill>
                  <a:srgbClr val="FF0000"/>
                </a:solidFill>
              </a:rPr>
              <a:t>(p.11)</a:t>
            </a:r>
            <a:endParaRPr lang="pt-BR" sz="2000" b="1" dirty="0">
              <a:solidFill>
                <a:srgbClr val="FF0000"/>
              </a:solidFill>
            </a:endParaRPr>
          </a:p>
          <a:p>
            <a:pPr marL="0" indent="0" algn="just">
              <a:buNone/>
            </a:pPr>
            <a:r>
              <a:rPr lang="en-US" sz="2400" dirty="0"/>
              <a:t>"If the Church does not live out fraternity and if she does not make fraternity a fundamental reason for its presence in the world, she is no longer the Church of Jesus."</a:t>
            </a:r>
            <a:endParaRPr lang="pt-BR" sz="2400" dirty="0"/>
          </a:p>
          <a:p>
            <a:pPr algn="just"/>
            <a:endParaRPr lang="pt-BR" sz="2400"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0530" y="2502177"/>
            <a:ext cx="5794199" cy="3864686"/>
          </a:xfrm>
          <a:prstGeom prst="rect">
            <a:avLst/>
          </a:prstGeom>
        </p:spPr>
      </p:pic>
    </p:spTree>
    <p:extLst>
      <p:ext uri="{BB962C8B-B14F-4D97-AF65-F5344CB8AC3E}">
        <p14:creationId xmlns:p14="http://schemas.microsoft.com/office/powerpoint/2010/main" val="1613998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1603513" y="1232452"/>
            <a:ext cx="9965635" cy="4317448"/>
          </a:xfrm>
        </p:spPr>
        <p:txBody>
          <a:bodyPr>
            <a:normAutofit/>
          </a:bodyPr>
          <a:lstStyle/>
          <a:p>
            <a:pPr algn="ctr"/>
            <a:endParaRPr lang="pt-BR" sz="3200" dirty="0"/>
          </a:p>
          <a:p>
            <a:pPr algn="ctr"/>
            <a:r>
              <a:rPr lang="en-US" sz="3200" b="1" dirty="0"/>
              <a:t>IV. LAY BROTHERS TODAY: </a:t>
            </a:r>
          </a:p>
          <a:p>
            <a:pPr marL="0" indent="0" algn="ctr">
              <a:buNone/>
            </a:pPr>
            <a:r>
              <a:rPr lang="en-US" sz="3200" b="1" dirty="0"/>
              <a:t>BETWEEN CHALLENGES AND OPPORTUNITIES</a:t>
            </a:r>
            <a:r>
              <a:rPr lang="pt-BR" sz="3200" b="1" dirty="0"/>
              <a:t> </a:t>
            </a:r>
            <a:r>
              <a:rPr lang="pt-BR" sz="3200" b="1" dirty="0">
                <a:solidFill>
                  <a:srgbClr val="FF0000"/>
                </a:solidFill>
              </a:rPr>
              <a:t>p. 12</a:t>
            </a:r>
            <a:endParaRPr lang="pt-BR" sz="3200" dirty="0">
              <a:solidFill>
                <a:srgbClr val="FF0000"/>
              </a:solidFill>
            </a:endParaRPr>
          </a:p>
        </p:txBody>
      </p:sp>
    </p:spTree>
    <p:extLst>
      <p:ext uri="{BB962C8B-B14F-4D97-AF65-F5344CB8AC3E}">
        <p14:creationId xmlns:p14="http://schemas.microsoft.com/office/powerpoint/2010/main" val="3700604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4294967295"/>
            <p:extLst>
              <p:ext uri="{D42A27DB-BD31-4B8C-83A1-F6EECF244321}">
                <p14:modId xmlns:p14="http://schemas.microsoft.com/office/powerpoint/2010/main" val="2613347629"/>
              </p:ext>
            </p:extLst>
          </p:nvPr>
        </p:nvGraphicFramePr>
        <p:xfrm>
          <a:off x="784777" y="705816"/>
          <a:ext cx="10887075" cy="5441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aixaDeTexto 1"/>
          <p:cNvSpPr txBox="1"/>
          <p:nvPr/>
        </p:nvSpPr>
        <p:spPr>
          <a:xfrm>
            <a:off x="4731026" y="477078"/>
            <a:ext cx="1749287" cy="707886"/>
          </a:xfrm>
          <a:prstGeom prst="rect">
            <a:avLst/>
          </a:prstGeom>
          <a:noFill/>
        </p:spPr>
        <p:txBody>
          <a:bodyPr wrap="square" rtlCol="0">
            <a:spAutoFit/>
          </a:bodyPr>
          <a:lstStyle/>
          <a:p>
            <a:pPr algn="ctr"/>
            <a:r>
              <a:rPr lang="pt-BR" sz="4000" b="1" dirty="0">
                <a:solidFill>
                  <a:srgbClr val="FF0000"/>
                </a:solidFill>
                <a:latin typeface="Times New Roman" panose="02020603050405020304" pitchFamily="18" charset="0"/>
                <a:cs typeface="Times New Roman" panose="02020603050405020304" pitchFamily="18" charset="0"/>
              </a:rPr>
              <a:t>p. 1</a:t>
            </a:r>
          </a:p>
        </p:txBody>
      </p:sp>
    </p:spTree>
    <p:extLst>
      <p:ext uri="{BB962C8B-B14F-4D97-AF65-F5344CB8AC3E}">
        <p14:creationId xmlns:p14="http://schemas.microsoft.com/office/powerpoint/2010/main" val="216522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838200" y="402259"/>
            <a:ext cx="10515600" cy="4351338"/>
          </a:xfrm>
        </p:spPr>
        <p:txBody>
          <a:bodyPr>
            <a:noAutofit/>
          </a:bodyPr>
          <a:lstStyle/>
          <a:p>
            <a:pPr marL="0" indent="0" algn="ctr">
              <a:lnSpc>
                <a:spcPct val="150000"/>
              </a:lnSpc>
              <a:buNone/>
            </a:pPr>
            <a:r>
              <a:rPr lang="pt-BR" sz="3200" b="1" dirty="0">
                <a:solidFill>
                  <a:srgbClr val="FF0000"/>
                </a:solidFill>
              </a:rPr>
              <a:t>p. 12</a:t>
            </a:r>
          </a:p>
          <a:p>
            <a:pPr marL="0" indent="0" algn="ctr">
              <a:lnSpc>
                <a:spcPct val="150000"/>
              </a:lnSpc>
              <a:buNone/>
            </a:pPr>
            <a:r>
              <a:rPr lang="en-US" sz="3600" b="1" dirty="0">
                <a:solidFill>
                  <a:schemeClr val="tx1"/>
                </a:solidFill>
              </a:rPr>
              <a:t>Individual / community</a:t>
            </a:r>
          </a:p>
          <a:p>
            <a:pPr marL="0" indent="0" algn="ctr">
              <a:lnSpc>
                <a:spcPct val="150000"/>
              </a:lnSpc>
              <a:buNone/>
            </a:pPr>
            <a:r>
              <a:rPr lang="en-US" sz="2800" b="1" dirty="0">
                <a:solidFill>
                  <a:schemeClr val="tx1"/>
                </a:solidFill>
              </a:rPr>
              <a:t>"The religious community is the place where the daily and patient passage from the ‘me’ to the ‘us’ takes place, from my commitment to the commitment entrusted to the community, from seeking ‘my things’ to seeking for ‘the things of Christ” </a:t>
            </a:r>
          </a:p>
          <a:p>
            <a:pPr marL="0" indent="0" algn="ctr">
              <a:buNone/>
            </a:pPr>
            <a:r>
              <a:rPr lang="en-US" sz="3200" b="1" dirty="0">
                <a:solidFill>
                  <a:schemeClr val="tx1"/>
                </a:solidFill>
              </a:rPr>
              <a:t>(Fraternal Life in Community, No. 39 ).</a:t>
            </a:r>
            <a:endParaRPr lang="pt-BR" sz="3200" b="1" dirty="0">
              <a:solidFill>
                <a:schemeClr val="tx1"/>
              </a:solidFill>
            </a:endParaRPr>
          </a:p>
        </p:txBody>
      </p:sp>
    </p:spTree>
    <p:extLst>
      <p:ext uri="{BB962C8B-B14F-4D97-AF65-F5344CB8AC3E}">
        <p14:creationId xmlns:p14="http://schemas.microsoft.com/office/powerpoint/2010/main" val="3044633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FB36B8A1-1518-4BA6-AE41-3F985172E905}"/>
              </a:ext>
            </a:extLst>
          </p:cNvPr>
          <p:cNvSpPr/>
          <p:nvPr/>
        </p:nvSpPr>
        <p:spPr>
          <a:xfrm>
            <a:off x="1895060" y="940903"/>
            <a:ext cx="9183757" cy="4370427"/>
          </a:xfrm>
          <a:prstGeom prst="rect">
            <a:avLst/>
          </a:prstGeom>
        </p:spPr>
        <p:txBody>
          <a:bodyPr wrap="square">
            <a:spAutoFit/>
          </a:bodyPr>
          <a:lstStyle/>
          <a:p>
            <a:pPr algn="ctr"/>
            <a:r>
              <a:rPr lang="en-US" sz="3600" b="1" dirty="0"/>
              <a:t>Community / Mission   </a:t>
            </a:r>
            <a:r>
              <a:rPr lang="en-US" sz="3600" b="1" dirty="0">
                <a:solidFill>
                  <a:srgbClr val="C00000"/>
                </a:solidFill>
              </a:rPr>
              <a:t>p. 13</a:t>
            </a:r>
          </a:p>
          <a:p>
            <a:endParaRPr lang="en-US" b="1" dirty="0"/>
          </a:p>
          <a:p>
            <a:pPr algn="just"/>
            <a:r>
              <a:rPr lang="en-US" sz="2800" dirty="0"/>
              <a:t>“In some institutes, the tendency to focus more on </a:t>
            </a:r>
            <a:r>
              <a:rPr lang="en-US" sz="2800" i="1" dirty="0"/>
              <a:t>mission</a:t>
            </a:r>
            <a:r>
              <a:rPr lang="en-US" sz="2800" dirty="0"/>
              <a:t> than on community, as well as on privileging </a:t>
            </a:r>
            <a:r>
              <a:rPr lang="en-US" sz="2800" i="1" dirty="0"/>
              <a:t>diversity</a:t>
            </a:r>
            <a:r>
              <a:rPr lang="en-US" sz="2800" dirty="0"/>
              <a:t> rather than unity, profoundly influenced fraternal life in common, to the point of making it, at times, almost an option rather than an integral part of religious life.”</a:t>
            </a:r>
          </a:p>
          <a:p>
            <a:pPr algn="just"/>
            <a:endParaRPr lang="en-US" sz="2800" dirty="0"/>
          </a:p>
          <a:p>
            <a:pPr algn="ctr"/>
            <a:r>
              <a:rPr lang="en-US" sz="2800" dirty="0"/>
              <a:t>(Fraternal Life in Community, No. 59d).</a:t>
            </a:r>
          </a:p>
        </p:txBody>
      </p:sp>
    </p:spTree>
    <p:extLst>
      <p:ext uri="{BB962C8B-B14F-4D97-AF65-F5344CB8AC3E}">
        <p14:creationId xmlns:p14="http://schemas.microsoft.com/office/powerpoint/2010/main" val="2514313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305925" y="1808887"/>
            <a:ext cx="9600199" cy="655308"/>
          </a:xfrm>
          <a:prstGeom prst="rect">
            <a:avLst/>
          </a:prstGeom>
        </p:spPr>
        <p:txBody>
          <a:bodyPr wrap="square">
            <a:spAutoFit/>
          </a:bodyPr>
          <a:lstStyle/>
          <a:p>
            <a:pPr algn="just">
              <a:lnSpc>
                <a:spcPct val="150000"/>
              </a:lnSpc>
            </a:pPr>
            <a:endParaRPr lang="pt-BR" sz="2800" b="1" dirty="0"/>
          </a:p>
        </p:txBody>
      </p:sp>
      <p:sp>
        <p:nvSpPr>
          <p:cNvPr id="4" name="Retângulo 3">
            <a:extLst>
              <a:ext uri="{FF2B5EF4-FFF2-40B4-BE49-F238E27FC236}">
                <a16:creationId xmlns:a16="http://schemas.microsoft.com/office/drawing/2014/main" id="{FD173410-0332-4DC8-B41F-BF657F055419}"/>
              </a:ext>
            </a:extLst>
          </p:cNvPr>
          <p:cNvSpPr/>
          <p:nvPr/>
        </p:nvSpPr>
        <p:spPr>
          <a:xfrm>
            <a:off x="2279374" y="709463"/>
            <a:ext cx="7182677" cy="584775"/>
          </a:xfrm>
          <a:prstGeom prst="rect">
            <a:avLst/>
          </a:prstGeom>
        </p:spPr>
        <p:txBody>
          <a:bodyPr wrap="square">
            <a:spAutoFit/>
          </a:bodyPr>
          <a:lstStyle/>
          <a:p>
            <a:pPr algn="ctr"/>
            <a:r>
              <a:rPr lang="pt-BR" sz="3200" b="1" dirty="0" err="1"/>
              <a:t>Activism</a:t>
            </a:r>
            <a:r>
              <a:rPr lang="pt-BR" sz="3200" b="1" dirty="0"/>
              <a:t> / </a:t>
            </a:r>
            <a:r>
              <a:rPr lang="pt-BR" sz="3200" b="1" dirty="0" err="1"/>
              <a:t>Contemplation</a:t>
            </a:r>
            <a:r>
              <a:rPr lang="pt-BR" sz="3200" b="1" dirty="0"/>
              <a:t> </a:t>
            </a:r>
            <a:r>
              <a:rPr lang="pt-BR" sz="3200" b="1" dirty="0">
                <a:solidFill>
                  <a:srgbClr val="C00000"/>
                </a:solidFill>
              </a:rPr>
              <a:t>(p.13)</a:t>
            </a:r>
          </a:p>
        </p:txBody>
      </p:sp>
      <p:sp>
        <p:nvSpPr>
          <p:cNvPr id="5" name="Retângulo 4">
            <a:extLst>
              <a:ext uri="{FF2B5EF4-FFF2-40B4-BE49-F238E27FC236}">
                <a16:creationId xmlns:a16="http://schemas.microsoft.com/office/drawing/2014/main" id="{9400846B-97BF-4B41-8C56-FE7A7BCEABCE}"/>
              </a:ext>
            </a:extLst>
          </p:cNvPr>
          <p:cNvSpPr/>
          <p:nvPr/>
        </p:nvSpPr>
        <p:spPr>
          <a:xfrm>
            <a:off x="2027583" y="1808887"/>
            <a:ext cx="9600199" cy="3108543"/>
          </a:xfrm>
          <a:prstGeom prst="rect">
            <a:avLst/>
          </a:prstGeom>
        </p:spPr>
        <p:txBody>
          <a:bodyPr wrap="square">
            <a:spAutoFit/>
          </a:bodyPr>
          <a:lstStyle/>
          <a:p>
            <a:r>
              <a:rPr lang="en-US" sz="2800" dirty="0"/>
              <a:t>"In Religious Life, there are so many demands on the day to day that many do not have time to live as consecrated persons, which shows the contradiction: not having time to pray, to live with the people of our religious community, not having time to be with people 'out there', not having time to be a sign of the Kingdom."</a:t>
            </a:r>
            <a:endParaRPr lang="pt-BR" sz="2800" dirty="0"/>
          </a:p>
        </p:txBody>
      </p:sp>
      <p:sp>
        <p:nvSpPr>
          <p:cNvPr id="6" name="CaixaDeTexto 5">
            <a:extLst>
              <a:ext uri="{FF2B5EF4-FFF2-40B4-BE49-F238E27FC236}">
                <a16:creationId xmlns:a16="http://schemas.microsoft.com/office/drawing/2014/main" id="{5E13E672-BD9A-41D3-A5EB-5C40808B0F21}"/>
              </a:ext>
            </a:extLst>
          </p:cNvPr>
          <p:cNvSpPr txBox="1"/>
          <p:nvPr/>
        </p:nvSpPr>
        <p:spPr>
          <a:xfrm>
            <a:off x="2769704" y="4997792"/>
            <a:ext cx="5963477" cy="461665"/>
          </a:xfrm>
          <a:prstGeom prst="rect">
            <a:avLst/>
          </a:prstGeom>
          <a:noFill/>
        </p:spPr>
        <p:txBody>
          <a:bodyPr wrap="square" rtlCol="0">
            <a:spAutoFit/>
          </a:bodyPr>
          <a:lstStyle/>
          <a:p>
            <a:pPr algn="ctr"/>
            <a:r>
              <a:rPr lang="pt-BR" sz="2400" dirty="0"/>
              <a:t>(ARAÚJO JUNIOR , 2017, N. 77)</a:t>
            </a:r>
          </a:p>
        </p:txBody>
      </p:sp>
    </p:spTree>
    <p:extLst>
      <p:ext uri="{BB962C8B-B14F-4D97-AF65-F5344CB8AC3E}">
        <p14:creationId xmlns:p14="http://schemas.microsoft.com/office/powerpoint/2010/main" val="3328284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07096" y="663866"/>
            <a:ext cx="8779979" cy="1019160"/>
          </a:xfrm>
        </p:spPr>
        <p:txBody>
          <a:bodyPr>
            <a:normAutofit/>
          </a:bodyPr>
          <a:lstStyle/>
          <a:p>
            <a:pPr algn="ctr"/>
            <a:r>
              <a:rPr lang="en-US" sz="3200" b="1" dirty="0">
                <a:solidFill>
                  <a:schemeClr val="tx1"/>
                </a:solidFill>
              </a:rPr>
              <a:t>CHALLENGES TO THE LAY RELIGIOUS (p.14)</a:t>
            </a:r>
            <a:endParaRPr lang="pt-BR" sz="3200" b="1" dirty="0">
              <a:solidFill>
                <a:schemeClr val="tx1"/>
              </a:solidFill>
            </a:endParaRPr>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721137712"/>
              </p:ext>
            </p:extLst>
          </p:nvPr>
        </p:nvGraphicFramePr>
        <p:xfrm>
          <a:off x="1304925" y="1476375"/>
          <a:ext cx="10199688" cy="5057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1953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2524125" y="1762125"/>
            <a:ext cx="8915400" cy="3778250"/>
          </a:xfrm>
        </p:spPr>
        <p:txBody>
          <a:bodyPr>
            <a:normAutofit/>
          </a:bodyPr>
          <a:lstStyle/>
          <a:p>
            <a:r>
              <a:rPr lang="pt-BR" sz="2400" b="1" dirty="0" err="1"/>
              <a:t>neo-clericalismo</a:t>
            </a:r>
            <a:r>
              <a:rPr lang="pt-BR" sz="2400" b="1" dirty="0"/>
              <a:t>: </a:t>
            </a:r>
            <a:r>
              <a:rPr lang="pt-BR" sz="2400" b="1" dirty="0" err="1"/>
              <a:t>rubric</a:t>
            </a:r>
            <a:r>
              <a:rPr lang="pt-BR" sz="2400" b="1" dirty="0"/>
              <a:t> + media</a:t>
            </a:r>
          </a:p>
          <a:p>
            <a:r>
              <a:rPr lang="pt-BR" sz="2400" b="1" dirty="0" err="1"/>
              <a:t>Formative</a:t>
            </a:r>
            <a:r>
              <a:rPr lang="pt-BR" sz="2400" b="1" dirty="0"/>
              <a:t> </a:t>
            </a:r>
            <a:r>
              <a:rPr lang="pt-BR" sz="2400" b="1" dirty="0" err="1"/>
              <a:t>itinerary</a:t>
            </a:r>
            <a:r>
              <a:rPr lang="pt-BR" sz="2400" b="1" dirty="0"/>
              <a:t>;</a:t>
            </a:r>
          </a:p>
          <a:p>
            <a:r>
              <a:rPr lang="pt-BR" sz="2400" b="1" dirty="0"/>
              <a:t>A participação dos irmãos nos governos dos institutos </a:t>
            </a:r>
          </a:p>
          <a:p>
            <a:r>
              <a:rPr lang="pt-BR" sz="2400" b="1" dirty="0" err="1"/>
              <a:t>Participation</a:t>
            </a:r>
            <a:r>
              <a:rPr lang="pt-BR" sz="2400" b="1" dirty="0"/>
              <a:t> </a:t>
            </a:r>
            <a:r>
              <a:rPr lang="pt-BR" sz="2400" b="1" dirty="0" err="1"/>
              <a:t>of</a:t>
            </a:r>
            <a:r>
              <a:rPr lang="pt-BR" sz="2400" b="1" dirty="0"/>
              <a:t> Brothers in </a:t>
            </a:r>
            <a:r>
              <a:rPr lang="pt-BR" sz="2400" b="1" dirty="0" err="1"/>
              <a:t>the</a:t>
            </a:r>
            <a:r>
              <a:rPr lang="pt-BR" sz="2400" b="1" dirty="0"/>
              <a:t> </a:t>
            </a:r>
            <a:r>
              <a:rPr lang="pt-BR" sz="2400" b="1" dirty="0" err="1"/>
              <a:t>leadership</a:t>
            </a:r>
            <a:r>
              <a:rPr lang="pt-BR" sz="2400" b="1" dirty="0"/>
              <a:t> </a:t>
            </a:r>
            <a:r>
              <a:rPr lang="pt-BR" sz="2400" b="1" dirty="0" err="1"/>
              <a:t>services</a:t>
            </a:r>
            <a:r>
              <a:rPr lang="pt-BR" sz="2400" b="1" dirty="0"/>
              <a:t> </a:t>
            </a:r>
            <a:r>
              <a:rPr lang="pt-BR" sz="2400" b="1" dirty="0" err="1"/>
              <a:t>of</a:t>
            </a:r>
            <a:r>
              <a:rPr lang="pt-BR" sz="2400" b="1" dirty="0"/>
              <a:t> </a:t>
            </a:r>
            <a:r>
              <a:rPr lang="pt-BR" sz="2400" b="1" dirty="0" err="1"/>
              <a:t>their</a:t>
            </a:r>
            <a:r>
              <a:rPr lang="pt-BR" sz="2400" b="1" dirty="0"/>
              <a:t> </a:t>
            </a:r>
            <a:r>
              <a:rPr lang="pt-BR" sz="2400" b="1" dirty="0" err="1"/>
              <a:t>institutes</a:t>
            </a:r>
            <a:r>
              <a:rPr lang="pt-BR" sz="2400" b="1" dirty="0"/>
              <a:t>/</a:t>
            </a:r>
            <a:r>
              <a:rPr lang="pt-BR" sz="2400" b="1" dirty="0" err="1"/>
              <a:t>congregations</a:t>
            </a:r>
            <a:r>
              <a:rPr lang="pt-BR" sz="2400" b="1" dirty="0"/>
              <a:t>. </a:t>
            </a:r>
          </a:p>
        </p:txBody>
      </p:sp>
    </p:spTree>
    <p:extLst>
      <p:ext uri="{BB962C8B-B14F-4D97-AF65-F5344CB8AC3E}">
        <p14:creationId xmlns:p14="http://schemas.microsoft.com/office/powerpoint/2010/main" val="4146992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1351722" y="768626"/>
            <a:ext cx="10177669" cy="4429677"/>
          </a:xfrm>
        </p:spPr>
        <p:txBody>
          <a:bodyPr>
            <a:normAutofit/>
          </a:bodyPr>
          <a:lstStyle/>
          <a:p>
            <a:pPr marL="0" indent="0" algn="just">
              <a:buNone/>
            </a:pPr>
            <a:r>
              <a:rPr lang="pt-BR" sz="3200" b="1" i="1" dirty="0">
                <a:solidFill>
                  <a:srgbClr val="FF0000"/>
                </a:solidFill>
              </a:rPr>
              <a:t>																			p. 17</a:t>
            </a:r>
          </a:p>
          <a:p>
            <a:pPr marL="0" indent="0" algn="just">
              <a:lnSpc>
                <a:spcPct val="150000"/>
              </a:lnSpc>
              <a:buNone/>
            </a:pPr>
            <a:r>
              <a:rPr lang="pt-BR" sz="3200" dirty="0">
                <a:solidFill>
                  <a:schemeClr val="tx1"/>
                </a:solidFill>
              </a:rPr>
              <a:t>“</a:t>
            </a:r>
            <a:r>
              <a:rPr lang="pt-BR" sz="3200" dirty="0" err="1">
                <a:solidFill>
                  <a:schemeClr val="tx1"/>
                </a:solidFill>
              </a:rPr>
              <a:t>Perhaps</a:t>
            </a:r>
            <a:r>
              <a:rPr lang="pt-BR" sz="3200" dirty="0">
                <a:solidFill>
                  <a:schemeClr val="tx1"/>
                </a:solidFill>
              </a:rPr>
              <a:t> </a:t>
            </a:r>
            <a:r>
              <a:rPr lang="pt-BR" sz="3200" dirty="0" err="1">
                <a:solidFill>
                  <a:schemeClr val="tx1"/>
                </a:solidFill>
              </a:rPr>
              <a:t>humanity</a:t>
            </a:r>
            <a:r>
              <a:rPr lang="pt-BR" sz="3200" dirty="0">
                <a:solidFill>
                  <a:schemeClr val="tx1"/>
                </a:solidFill>
              </a:rPr>
              <a:t> </a:t>
            </a:r>
            <a:r>
              <a:rPr lang="pt-BR" sz="3200" dirty="0" err="1">
                <a:solidFill>
                  <a:schemeClr val="tx1"/>
                </a:solidFill>
              </a:rPr>
              <a:t>today</a:t>
            </a:r>
            <a:r>
              <a:rPr lang="pt-BR" sz="3200" dirty="0">
                <a:solidFill>
                  <a:schemeClr val="tx1"/>
                </a:solidFill>
              </a:rPr>
              <a:t>, more </a:t>
            </a:r>
            <a:r>
              <a:rPr lang="pt-BR" sz="3200" dirty="0" err="1">
                <a:solidFill>
                  <a:schemeClr val="tx1"/>
                </a:solidFill>
              </a:rPr>
              <a:t>than</a:t>
            </a:r>
            <a:r>
              <a:rPr lang="pt-BR" sz="3200" dirty="0">
                <a:solidFill>
                  <a:schemeClr val="tx1"/>
                </a:solidFill>
              </a:rPr>
              <a:t> </a:t>
            </a:r>
            <a:r>
              <a:rPr lang="pt-BR" sz="3200" dirty="0" err="1">
                <a:solidFill>
                  <a:schemeClr val="tx1"/>
                </a:solidFill>
              </a:rPr>
              <a:t>before</a:t>
            </a:r>
            <a:r>
              <a:rPr lang="pt-BR" sz="3200" dirty="0">
                <a:solidFill>
                  <a:schemeClr val="tx1"/>
                </a:solidFill>
              </a:rPr>
              <a:t>, </a:t>
            </a:r>
            <a:r>
              <a:rPr lang="pt-BR" sz="3200" dirty="0" err="1">
                <a:solidFill>
                  <a:schemeClr val="tx1"/>
                </a:solidFill>
              </a:rPr>
              <a:t>has</a:t>
            </a:r>
            <a:r>
              <a:rPr lang="pt-BR" sz="3200" dirty="0">
                <a:solidFill>
                  <a:schemeClr val="tx1"/>
                </a:solidFill>
              </a:rPr>
              <a:t> to </a:t>
            </a:r>
            <a:r>
              <a:rPr lang="pt-BR" sz="3200" dirty="0" err="1">
                <a:solidFill>
                  <a:schemeClr val="tx1"/>
                </a:solidFill>
              </a:rPr>
              <a:t>take</a:t>
            </a:r>
            <a:r>
              <a:rPr lang="pt-BR" sz="3200" dirty="0">
                <a:solidFill>
                  <a:schemeClr val="tx1"/>
                </a:solidFill>
              </a:rPr>
              <a:t> DNA </a:t>
            </a:r>
            <a:r>
              <a:rPr lang="pt-BR" sz="3200" dirty="0" err="1">
                <a:solidFill>
                  <a:schemeClr val="tx1"/>
                </a:solidFill>
              </a:rPr>
              <a:t>test</a:t>
            </a:r>
            <a:r>
              <a:rPr lang="pt-BR" sz="3200" dirty="0">
                <a:solidFill>
                  <a:schemeClr val="tx1"/>
                </a:solidFill>
              </a:rPr>
              <a:t> to </a:t>
            </a:r>
            <a:r>
              <a:rPr lang="pt-BR" sz="3200" dirty="0" err="1">
                <a:solidFill>
                  <a:schemeClr val="tx1"/>
                </a:solidFill>
              </a:rPr>
              <a:t>discover</a:t>
            </a:r>
            <a:r>
              <a:rPr lang="pt-BR" sz="3200" dirty="0">
                <a:solidFill>
                  <a:schemeClr val="tx1"/>
                </a:solidFill>
              </a:rPr>
              <a:t>, </a:t>
            </a:r>
            <a:r>
              <a:rPr lang="pt-BR" sz="3200" dirty="0" err="1">
                <a:solidFill>
                  <a:schemeClr val="tx1"/>
                </a:solidFill>
              </a:rPr>
              <a:t>with</a:t>
            </a:r>
            <a:r>
              <a:rPr lang="pt-BR" sz="3200" dirty="0">
                <a:solidFill>
                  <a:schemeClr val="tx1"/>
                </a:solidFill>
              </a:rPr>
              <a:t> </a:t>
            </a:r>
            <a:r>
              <a:rPr lang="pt-BR" sz="3200" dirty="0" err="1">
                <a:solidFill>
                  <a:schemeClr val="tx1"/>
                </a:solidFill>
              </a:rPr>
              <a:t>difficulty</a:t>
            </a:r>
            <a:r>
              <a:rPr lang="pt-BR" sz="3200" dirty="0">
                <a:solidFill>
                  <a:schemeClr val="tx1"/>
                </a:solidFill>
              </a:rPr>
              <a:t>, </a:t>
            </a:r>
            <a:r>
              <a:rPr lang="pt-BR" sz="3200" dirty="0" err="1">
                <a:solidFill>
                  <a:schemeClr val="tx1"/>
                </a:solidFill>
              </a:rPr>
              <a:t>that</a:t>
            </a:r>
            <a:r>
              <a:rPr lang="pt-BR" sz="3200" dirty="0">
                <a:solidFill>
                  <a:schemeClr val="tx1"/>
                </a:solidFill>
              </a:rPr>
              <a:t> </a:t>
            </a:r>
            <a:r>
              <a:rPr lang="pt-BR" sz="3200" dirty="0" err="1">
                <a:solidFill>
                  <a:schemeClr val="tx1"/>
                </a:solidFill>
              </a:rPr>
              <a:t>we</a:t>
            </a:r>
            <a:r>
              <a:rPr lang="pt-BR" sz="3200" dirty="0">
                <a:solidFill>
                  <a:schemeClr val="tx1"/>
                </a:solidFill>
              </a:rPr>
              <a:t> are </a:t>
            </a:r>
            <a:r>
              <a:rPr lang="pt-BR" sz="3200" i="1" dirty="0">
                <a:solidFill>
                  <a:schemeClr val="tx1"/>
                </a:solidFill>
              </a:rPr>
              <a:t>Brothers, </a:t>
            </a:r>
            <a:r>
              <a:rPr lang="pt-BR" sz="3200" dirty="0" err="1">
                <a:solidFill>
                  <a:schemeClr val="tx1"/>
                </a:solidFill>
              </a:rPr>
              <a:t>which</a:t>
            </a:r>
            <a:r>
              <a:rPr lang="pt-BR" sz="3200" dirty="0">
                <a:solidFill>
                  <a:schemeClr val="tx1"/>
                </a:solidFill>
              </a:rPr>
              <a:t> </a:t>
            </a:r>
            <a:r>
              <a:rPr lang="pt-BR" sz="3200" dirty="0" err="1">
                <a:solidFill>
                  <a:schemeClr val="tx1"/>
                </a:solidFill>
              </a:rPr>
              <a:t>refers</a:t>
            </a:r>
            <a:r>
              <a:rPr lang="pt-BR" sz="3200" dirty="0">
                <a:solidFill>
                  <a:schemeClr val="tx1"/>
                </a:solidFill>
              </a:rPr>
              <a:t> to </a:t>
            </a:r>
            <a:r>
              <a:rPr lang="pt-BR" sz="3200" dirty="0" err="1">
                <a:solidFill>
                  <a:schemeClr val="tx1"/>
                </a:solidFill>
              </a:rPr>
              <a:t>the</a:t>
            </a:r>
            <a:r>
              <a:rPr lang="pt-BR" sz="3200" dirty="0">
                <a:solidFill>
                  <a:schemeClr val="tx1"/>
                </a:solidFill>
              </a:rPr>
              <a:t> </a:t>
            </a:r>
            <a:r>
              <a:rPr lang="pt-BR" sz="3200" dirty="0" err="1">
                <a:solidFill>
                  <a:schemeClr val="tx1"/>
                </a:solidFill>
              </a:rPr>
              <a:t>dimension</a:t>
            </a:r>
            <a:r>
              <a:rPr lang="pt-BR" sz="3200" dirty="0">
                <a:solidFill>
                  <a:schemeClr val="tx1"/>
                </a:solidFill>
              </a:rPr>
              <a:t> </a:t>
            </a:r>
            <a:r>
              <a:rPr lang="pt-BR" sz="3200" dirty="0" err="1">
                <a:solidFill>
                  <a:schemeClr val="tx1"/>
                </a:solidFill>
              </a:rPr>
              <a:t>of</a:t>
            </a:r>
            <a:r>
              <a:rPr lang="pt-BR" sz="3200" dirty="0">
                <a:solidFill>
                  <a:schemeClr val="tx1"/>
                </a:solidFill>
              </a:rPr>
              <a:t> </a:t>
            </a:r>
            <a:r>
              <a:rPr lang="pt-BR" sz="3200" dirty="0" err="1">
                <a:solidFill>
                  <a:schemeClr val="tx1"/>
                </a:solidFill>
              </a:rPr>
              <a:t>care</a:t>
            </a:r>
            <a:r>
              <a:rPr lang="pt-BR" sz="3200" dirty="0">
                <a:solidFill>
                  <a:schemeClr val="tx1"/>
                </a:solidFill>
              </a:rPr>
              <a:t>, </a:t>
            </a:r>
            <a:r>
              <a:rPr lang="pt-BR" sz="3200" dirty="0" err="1">
                <a:solidFill>
                  <a:schemeClr val="tx1"/>
                </a:solidFill>
              </a:rPr>
              <a:t>concern</a:t>
            </a:r>
            <a:r>
              <a:rPr lang="pt-BR" sz="3200" dirty="0">
                <a:solidFill>
                  <a:schemeClr val="tx1"/>
                </a:solidFill>
              </a:rPr>
              <a:t>, also in </a:t>
            </a:r>
            <a:r>
              <a:rPr lang="pt-BR" sz="3200" dirty="0" err="1">
                <a:solidFill>
                  <a:schemeClr val="tx1"/>
                </a:solidFill>
              </a:rPr>
              <a:t>the</a:t>
            </a:r>
            <a:r>
              <a:rPr lang="pt-BR" sz="3200" dirty="0">
                <a:solidFill>
                  <a:schemeClr val="tx1"/>
                </a:solidFill>
              </a:rPr>
              <a:t> </a:t>
            </a:r>
            <a:r>
              <a:rPr lang="pt-BR" sz="3200" dirty="0" err="1">
                <a:solidFill>
                  <a:schemeClr val="tx1"/>
                </a:solidFill>
              </a:rPr>
              <a:t>small</a:t>
            </a:r>
            <a:r>
              <a:rPr lang="pt-BR" sz="3200" dirty="0">
                <a:solidFill>
                  <a:schemeClr val="tx1"/>
                </a:solidFill>
              </a:rPr>
              <a:t> </a:t>
            </a:r>
            <a:r>
              <a:rPr lang="pt-BR" sz="3200" dirty="0" err="1">
                <a:solidFill>
                  <a:schemeClr val="tx1"/>
                </a:solidFill>
              </a:rPr>
              <a:t>misunderstandings</a:t>
            </a:r>
            <a:r>
              <a:rPr lang="pt-BR" sz="3200" dirty="0">
                <a:solidFill>
                  <a:schemeClr val="tx1"/>
                </a:solidFill>
              </a:rPr>
              <a:t>, </a:t>
            </a:r>
            <a:r>
              <a:rPr lang="pt-BR" sz="3200" dirty="0" err="1">
                <a:solidFill>
                  <a:schemeClr val="tx1"/>
                </a:solidFill>
              </a:rPr>
              <a:t>typical</a:t>
            </a:r>
            <a:r>
              <a:rPr lang="pt-BR" sz="3200" dirty="0">
                <a:solidFill>
                  <a:schemeClr val="tx1"/>
                </a:solidFill>
              </a:rPr>
              <a:t> </a:t>
            </a:r>
            <a:r>
              <a:rPr lang="pt-BR" sz="3200" dirty="0" err="1">
                <a:solidFill>
                  <a:schemeClr val="tx1"/>
                </a:solidFill>
              </a:rPr>
              <a:t>of</a:t>
            </a:r>
            <a:r>
              <a:rPr lang="pt-BR" sz="3200" dirty="0">
                <a:solidFill>
                  <a:schemeClr val="tx1"/>
                </a:solidFill>
              </a:rPr>
              <a:t> Brothers, </a:t>
            </a:r>
            <a:r>
              <a:rPr lang="pt-BR" sz="3200" dirty="0" err="1">
                <a:solidFill>
                  <a:schemeClr val="tx1"/>
                </a:solidFill>
              </a:rPr>
              <a:t>but</a:t>
            </a:r>
            <a:r>
              <a:rPr lang="pt-BR" sz="3200" dirty="0">
                <a:solidFill>
                  <a:schemeClr val="tx1"/>
                </a:solidFill>
              </a:rPr>
              <a:t> </a:t>
            </a:r>
            <a:r>
              <a:rPr lang="pt-BR" sz="3200" dirty="0" err="1">
                <a:solidFill>
                  <a:schemeClr val="tx1"/>
                </a:solidFill>
              </a:rPr>
              <a:t>above</a:t>
            </a:r>
            <a:r>
              <a:rPr lang="pt-BR" sz="3200" dirty="0">
                <a:solidFill>
                  <a:schemeClr val="tx1"/>
                </a:solidFill>
              </a:rPr>
              <a:t> </a:t>
            </a:r>
            <a:r>
              <a:rPr lang="pt-BR" sz="3200" dirty="0" err="1">
                <a:solidFill>
                  <a:schemeClr val="tx1"/>
                </a:solidFill>
              </a:rPr>
              <a:t>all</a:t>
            </a:r>
            <a:r>
              <a:rPr lang="pt-BR" sz="3200" dirty="0">
                <a:solidFill>
                  <a:schemeClr val="tx1"/>
                </a:solidFill>
              </a:rPr>
              <a:t> </a:t>
            </a:r>
            <a:r>
              <a:rPr lang="pt-BR" sz="3200" dirty="0" err="1">
                <a:solidFill>
                  <a:schemeClr val="tx1"/>
                </a:solidFill>
              </a:rPr>
              <a:t>else</a:t>
            </a:r>
            <a:r>
              <a:rPr lang="pt-BR" sz="3200" dirty="0">
                <a:solidFill>
                  <a:schemeClr val="tx1"/>
                </a:solidFill>
              </a:rPr>
              <a:t>, </a:t>
            </a:r>
            <a:r>
              <a:rPr lang="pt-BR" sz="3200" i="1" dirty="0" err="1">
                <a:solidFill>
                  <a:schemeClr val="tx1"/>
                </a:solidFill>
              </a:rPr>
              <a:t>brothers</a:t>
            </a:r>
            <a:r>
              <a:rPr lang="pt-BR" sz="3200" i="1" dirty="0">
                <a:solidFill>
                  <a:schemeClr val="tx1"/>
                </a:solidFill>
              </a:rPr>
              <a:t>.” </a:t>
            </a:r>
          </a:p>
          <a:p>
            <a:pPr marL="0" indent="0" algn="just">
              <a:buNone/>
            </a:pPr>
            <a:endParaRPr lang="pt-BR" sz="2400" b="1" dirty="0">
              <a:solidFill>
                <a:srgbClr val="FF0000"/>
              </a:solidFill>
            </a:endParaRPr>
          </a:p>
        </p:txBody>
      </p:sp>
    </p:spTree>
    <p:extLst>
      <p:ext uri="{BB962C8B-B14F-4D97-AF65-F5344CB8AC3E}">
        <p14:creationId xmlns:p14="http://schemas.microsoft.com/office/powerpoint/2010/main" val="425589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4294967295"/>
            <p:extLst>
              <p:ext uri="{D42A27DB-BD31-4B8C-83A1-F6EECF244321}">
                <p14:modId xmlns:p14="http://schemas.microsoft.com/office/powerpoint/2010/main" val="4014496835"/>
              </p:ext>
            </p:extLst>
          </p:nvPr>
        </p:nvGraphicFramePr>
        <p:xfrm>
          <a:off x="771524" y="987424"/>
          <a:ext cx="11210925" cy="518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903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0025" y="338360"/>
            <a:ext cx="8911687" cy="1280890"/>
          </a:xfrm>
        </p:spPr>
        <p:txBody>
          <a:bodyPr>
            <a:noAutofit/>
          </a:bodyPr>
          <a:lstStyle/>
          <a:p>
            <a:pPr algn="ctr"/>
            <a:r>
              <a:rPr lang="pt-BR" sz="3200" dirty="0"/>
              <a:t> </a:t>
            </a:r>
            <a:r>
              <a:rPr lang="pt-BR" sz="3200" b="1" dirty="0"/>
              <a:t>I. </a:t>
            </a:r>
            <a:r>
              <a:rPr lang="pt-BR" sz="3200" b="1" dirty="0" err="1"/>
              <a:t>Lay</a:t>
            </a:r>
            <a:r>
              <a:rPr lang="pt-BR" sz="3200" b="1" dirty="0"/>
              <a:t> </a:t>
            </a:r>
            <a:r>
              <a:rPr lang="pt-BR" sz="3200" b="1" dirty="0" err="1"/>
              <a:t>Religious</a:t>
            </a:r>
            <a:r>
              <a:rPr lang="pt-BR" sz="3200" b="1" dirty="0"/>
              <a:t> in Conciliar </a:t>
            </a:r>
            <a:r>
              <a:rPr lang="pt-BR" sz="3200" b="1" dirty="0" err="1"/>
              <a:t>Documents</a:t>
            </a:r>
            <a:endParaRPr lang="pt-BR" sz="3200" dirty="0"/>
          </a:p>
        </p:txBody>
      </p:sp>
      <p:sp>
        <p:nvSpPr>
          <p:cNvPr id="3" name="Espaço Reservado para Conteúdo 2"/>
          <p:cNvSpPr>
            <a:spLocks noGrp="1"/>
          </p:cNvSpPr>
          <p:nvPr>
            <p:ph idx="1"/>
          </p:nvPr>
        </p:nvSpPr>
        <p:spPr>
          <a:xfrm>
            <a:off x="2250025" y="1695449"/>
            <a:ext cx="9168862" cy="4055993"/>
          </a:xfrm>
        </p:spPr>
        <p:txBody>
          <a:bodyPr>
            <a:noAutofit/>
          </a:bodyPr>
          <a:lstStyle/>
          <a:p>
            <a:r>
              <a:rPr lang="pt-BR" sz="2400" b="1" dirty="0"/>
              <a:t>a) Lumen Gentium: </a:t>
            </a:r>
            <a:r>
              <a:rPr lang="pt-BR" sz="2400" b="1" dirty="0" err="1"/>
              <a:t>the</a:t>
            </a:r>
            <a:r>
              <a:rPr lang="pt-BR" sz="2400" b="1" dirty="0"/>
              <a:t> </a:t>
            </a:r>
            <a:r>
              <a:rPr lang="pt-BR" sz="2400" b="1" dirty="0" err="1"/>
              <a:t>Church</a:t>
            </a:r>
            <a:r>
              <a:rPr lang="pt-BR" sz="2400" b="1" dirty="0"/>
              <a:t>, </a:t>
            </a:r>
            <a:r>
              <a:rPr lang="pt-BR" sz="2400" b="1" dirty="0" err="1"/>
              <a:t>people</a:t>
            </a:r>
            <a:r>
              <a:rPr lang="pt-BR" sz="2400" b="1" dirty="0"/>
              <a:t> </a:t>
            </a:r>
            <a:r>
              <a:rPr lang="pt-BR" sz="2400" b="1" dirty="0" err="1"/>
              <a:t>of</a:t>
            </a:r>
            <a:r>
              <a:rPr lang="pt-BR" sz="2400" b="1" dirty="0"/>
              <a:t> </a:t>
            </a:r>
            <a:r>
              <a:rPr lang="pt-BR" sz="2400" b="1" dirty="0" err="1"/>
              <a:t>God</a:t>
            </a:r>
            <a:endParaRPr lang="pt-BR" sz="2400" b="1" dirty="0"/>
          </a:p>
          <a:p>
            <a:pPr lvl="1"/>
            <a:r>
              <a:rPr lang="pt-BR" sz="2000" b="1" dirty="0" err="1"/>
              <a:t>Baptism</a:t>
            </a:r>
            <a:endParaRPr lang="pt-BR" sz="2000" b="1" dirty="0"/>
          </a:p>
          <a:p>
            <a:pPr lvl="1"/>
            <a:r>
              <a:rPr lang="pt-BR" sz="2000" b="1" dirty="0"/>
              <a:t>Common </a:t>
            </a:r>
            <a:r>
              <a:rPr lang="pt-BR" sz="2000" b="1" dirty="0" err="1"/>
              <a:t>Priesthood</a:t>
            </a:r>
            <a:endParaRPr lang="pt-BR" sz="2000" b="1" dirty="0"/>
          </a:p>
          <a:p>
            <a:pPr lvl="1"/>
            <a:r>
              <a:rPr lang="pt-BR" sz="2000" b="1" dirty="0" err="1"/>
              <a:t>Call</a:t>
            </a:r>
            <a:r>
              <a:rPr lang="pt-BR" sz="2000" b="1" dirty="0"/>
              <a:t> to </a:t>
            </a:r>
            <a:r>
              <a:rPr lang="pt-BR" sz="2000" b="1" dirty="0" err="1"/>
              <a:t>Holiness</a:t>
            </a:r>
            <a:r>
              <a:rPr lang="pt-BR" sz="2000" b="1" dirty="0"/>
              <a:t> (</a:t>
            </a:r>
            <a:r>
              <a:rPr lang="pt-BR" sz="2000" b="1" dirty="0" err="1"/>
              <a:t>Chapter</a:t>
            </a:r>
            <a:r>
              <a:rPr lang="pt-BR" sz="2000" b="1" dirty="0"/>
              <a:t> 5).</a:t>
            </a:r>
          </a:p>
          <a:p>
            <a:pPr lvl="1"/>
            <a:endParaRPr lang="pt-BR" sz="2000" b="1" dirty="0"/>
          </a:p>
          <a:p>
            <a:pPr marL="457200" lvl="1" indent="0">
              <a:buNone/>
            </a:pPr>
            <a:r>
              <a:rPr lang="en-US" sz="2000" b="1" dirty="0"/>
              <a:t>Evangelical councils = chapter 5 (on holiness) and not chapter 6 (on Religious).</a:t>
            </a:r>
          </a:p>
          <a:p>
            <a:pPr marL="457200" lvl="1" indent="0">
              <a:buNone/>
            </a:pPr>
            <a:endParaRPr lang="en-US" sz="2000" b="1" dirty="0"/>
          </a:p>
          <a:p>
            <a:pPr marL="457200" lvl="1" indent="0">
              <a:buNone/>
            </a:pPr>
            <a:r>
              <a:rPr lang="en-US" sz="2000" b="1" dirty="0"/>
              <a:t>Be signs = To be a living remembrance of the brotherhood of Jesus.</a:t>
            </a:r>
            <a:endParaRPr lang="pt-BR" sz="2000" b="1" dirty="0"/>
          </a:p>
        </p:txBody>
      </p:sp>
      <p:sp>
        <p:nvSpPr>
          <p:cNvPr id="4" name="CaixaDeTexto 3"/>
          <p:cNvSpPr txBox="1"/>
          <p:nvPr/>
        </p:nvSpPr>
        <p:spPr>
          <a:xfrm>
            <a:off x="10098157" y="2206487"/>
            <a:ext cx="934278" cy="584775"/>
          </a:xfrm>
          <a:prstGeom prst="rect">
            <a:avLst/>
          </a:prstGeom>
          <a:noFill/>
        </p:spPr>
        <p:txBody>
          <a:bodyPr wrap="square" rtlCol="0">
            <a:spAutoFit/>
          </a:bodyPr>
          <a:lstStyle/>
          <a:p>
            <a:r>
              <a:rPr lang="pt-BR" sz="3200" b="1" dirty="0">
                <a:solidFill>
                  <a:srgbClr val="FF0000"/>
                </a:solidFill>
                <a:latin typeface="Times New Roman" panose="02020603050405020304" pitchFamily="18" charset="0"/>
                <a:cs typeface="Times New Roman" panose="02020603050405020304" pitchFamily="18" charset="0"/>
              </a:rPr>
              <a:t>p. 2</a:t>
            </a:r>
          </a:p>
        </p:txBody>
      </p:sp>
    </p:spTree>
    <p:extLst>
      <p:ext uri="{BB962C8B-B14F-4D97-AF65-F5344CB8AC3E}">
        <p14:creationId xmlns:p14="http://schemas.microsoft.com/office/powerpoint/2010/main" val="3622275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err="1"/>
              <a:t>Insufficient</a:t>
            </a:r>
            <a:r>
              <a:rPr lang="pt-BR" dirty="0"/>
              <a:t> </a:t>
            </a:r>
            <a:r>
              <a:rPr lang="pt-BR" dirty="0" err="1"/>
              <a:t>explanation</a:t>
            </a:r>
            <a:r>
              <a:rPr lang="pt-BR" dirty="0"/>
              <a:t> = LG 43</a:t>
            </a:r>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410813826"/>
              </p:ext>
            </p:extLst>
          </p:nvPr>
        </p:nvGraphicFramePr>
        <p:xfrm>
          <a:off x="838199" y="1363731"/>
          <a:ext cx="10639425" cy="4852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4348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1917009" y="812938"/>
            <a:ext cx="8915400" cy="3778250"/>
          </a:xfrm>
        </p:spPr>
        <p:txBody>
          <a:bodyPr>
            <a:normAutofit/>
          </a:bodyPr>
          <a:lstStyle/>
          <a:p>
            <a:pPr marL="0" indent="0" algn="ctr">
              <a:buNone/>
            </a:pPr>
            <a:r>
              <a:rPr lang="en-US" sz="2400" b="1" dirty="0"/>
              <a:t>RELIGIOUS BROTHER = a new way of being Church, more fraternal, more participatory, a Church-communion that not only has the face of Peter, but the features of Mary.</a:t>
            </a:r>
            <a:endParaRPr lang="pt-BR" sz="2400" b="1"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3600" y="2185228"/>
            <a:ext cx="2844800" cy="4064000"/>
          </a:xfrm>
          <a:prstGeom prst="rect">
            <a:avLst/>
          </a:prstGeom>
        </p:spPr>
      </p:pic>
    </p:spTree>
    <p:extLst>
      <p:ext uri="{BB962C8B-B14F-4D97-AF65-F5344CB8AC3E}">
        <p14:creationId xmlns:p14="http://schemas.microsoft.com/office/powerpoint/2010/main" val="3275831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br>
              <a:rPr lang="pt-BR" b="1" dirty="0"/>
            </a:br>
            <a:r>
              <a:rPr lang="pt-BR" b="1" dirty="0"/>
              <a:t>b) </a:t>
            </a:r>
            <a:r>
              <a:rPr lang="pt-BR" b="1" dirty="0" err="1"/>
              <a:t>Decree</a:t>
            </a:r>
            <a:r>
              <a:rPr lang="pt-BR" b="1" dirty="0"/>
              <a:t> </a:t>
            </a:r>
            <a:r>
              <a:rPr lang="pt-BR" b="1" i="1" dirty="0"/>
              <a:t>Perfectae Caritatis </a:t>
            </a:r>
            <a:endParaRPr lang="pt-BR" b="1" dirty="0"/>
          </a:p>
        </p:txBody>
      </p:sp>
      <p:sp>
        <p:nvSpPr>
          <p:cNvPr id="3" name="Espaço Reservado para Conteúdo 2"/>
          <p:cNvSpPr>
            <a:spLocks noGrp="1"/>
          </p:cNvSpPr>
          <p:nvPr>
            <p:ph idx="1"/>
          </p:nvPr>
        </p:nvSpPr>
        <p:spPr/>
        <p:txBody>
          <a:bodyPr>
            <a:normAutofit/>
          </a:bodyPr>
          <a:lstStyle/>
          <a:p>
            <a:pPr marL="0" indent="0" algn="just">
              <a:buNone/>
            </a:pPr>
            <a:r>
              <a:rPr lang="en-US" sz="2400" b="1" dirty="0"/>
              <a:t>Call to return </a:t>
            </a:r>
            <a:r>
              <a:rPr lang="en-US" sz="2400" b="1" i="1" dirty="0"/>
              <a:t>"to the sources of the whole Christian life and to the genuine inspiration of the Institutes, but also their adaptation to the new conditions of the times" (PC 2).</a:t>
            </a:r>
          </a:p>
          <a:p>
            <a:pPr marL="0" indent="0" algn="just">
              <a:buNone/>
            </a:pPr>
            <a:endParaRPr lang="en-US" sz="2400" b="1" dirty="0"/>
          </a:p>
          <a:p>
            <a:pPr marL="0" indent="0" algn="just">
              <a:buNone/>
            </a:pPr>
            <a:r>
              <a:rPr lang="en-US" sz="2400" b="1" i="1" dirty="0"/>
              <a:t>"Where the encounter with these sources and with the original inspiration was partial or weak, the fraternal life took risks and also had a certain diminution of vigor" (The Fraternal Life in Community, n.1).</a:t>
            </a:r>
            <a:endParaRPr lang="pt-BR" sz="2400" b="1" i="1" dirty="0"/>
          </a:p>
        </p:txBody>
      </p:sp>
    </p:spTree>
    <p:extLst>
      <p:ext uri="{BB962C8B-B14F-4D97-AF65-F5344CB8AC3E}">
        <p14:creationId xmlns:p14="http://schemas.microsoft.com/office/powerpoint/2010/main" val="3635877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930965" y="1298989"/>
            <a:ext cx="10515600" cy="4737100"/>
          </a:xfrm>
          <a:solidFill>
            <a:schemeClr val="accent3">
              <a:lumMod val="40000"/>
              <a:lumOff val="60000"/>
            </a:schemeClr>
          </a:solidFill>
        </p:spPr>
        <p:txBody>
          <a:bodyPr>
            <a:noAutofit/>
          </a:bodyPr>
          <a:lstStyle/>
          <a:p>
            <a:pPr algn="just"/>
            <a:r>
              <a:rPr lang="en-US" sz="2400" b="1" dirty="0"/>
              <a:t>PC 10 = "The lay religious life, both of men and women, constitutes in itself a complete state of the profession of the evangelical counsels".</a:t>
            </a:r>
          </a:p>
          <a:p>
            <a:pPr algn="just"/>
            <a:r>
              <a:rPr lang="en-US" sz="2400" b="1" dirty="0"/>
              <a:t>≠ Incomplete</a:t>
            </a:r>
          </a:p>
          <a:p>
            <a:pPr algn="just"/>
            <a:r>
              <a:rPr lang="en-US" sz="2400" b="1" dirty="0"/>
              <a:t>Complete state ≠ half way</a:t>
            </a:r>
          </a:p>
          <a:p>
            <a:pPr algn="just"/>
            <a:r>
              <a:rPr lang="en-US" sz="2400" b="1" dirty="0"/>
              <a:t>Great esteem for the Lay religious life, "so useful it is, to the pastoral mission of the Church in the education of youth, care of the sick and other ministries." = to be and to do.</a:t>
            </a:r>
          </a:p>
          <a:p>
            <a:pPr algn="just"/>
            <a:endParaRPr lang="en-US" sz="2400" b="1" dirty="0"/>
          </a:p>
          <a:p>
            <a:pPr algn="just"/>
            <a:r>
              <a:rPr lang="en-US" sz="2400" b="1" dirty="0"/>
              <a:t>PC = emphasis on disciplinary norms and not on theological problems of Religious Life.</a:t>
            </a:r>
            <a:endParaRPr lang="pt-BR" sz="2400" b="1" dirty="0"/>
          </a:p>
        </p:txBody>
      </p:sp>
    </p:spTree>
    <p:extLst>
      <p:ext uri="{BB962C8B-B14F-4D97-AF65-F5344CB8AC3E}">
        <p14:creationId xmlns:p14="http://schemas.microsoft.com/office/powerpoint/2010/main" val="379760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89187" y="624110"/>
            <a:ext cx="8911687" cy="1280890"/>
          </a:xfrm>
        </p:spPr>
        <p:txBody>
          <a:bodyPr>
            <a:normAutofit/>
          </a:bodyPr>
          <a:lstStyle/>
          <a:p>
            <a:pPr algn="ctr"/>
            <a:r>
              <a:rPr lang="en-US" b="1" dirty="0"/>
              <a:t>c) Synod on Consecrated Religious Life - </a:t>
            </a:r>
            <a:r>
              <a:rPr lang="en-US" sz="4000" b="1" dirty="0"/>
              <a:t>Vita Consecrata.</a:t>
            </a:r>
            <a:endParaRPr lang="pt-BR" b="1" dirty="0"/>
          </a:p>
        </p:txBody>
      </p:sp>
      <p:sp>
        <p:nvSpPr>
          <p:cNvPr id="3" name="Espaço Reservado para Conteúdo 2"/>
          <p:cNvSpPr>
            <a:spLocks noGrp="1"/>
          </p:cNvSpPr>
          <p:nvPr>
            <p:ph idx="1"/>
          </p:nvPr>
        </p:nvSpPr>
        <p:spPr>
          <a:xfrm>
            <a:off x="2389187" y="1905000"/>
            <a:ext cx="8782396" cy="1676400"/>
          </a:xfrm>
        </p:spPr>
        <p:txBody>
          <a:bodyPr>
            <a:normAutofit/>
          </a:bodyPr>
          <a:lstStyle/>
          <a:p>
            <a:pPr marL="457200" lvl="1" indent="981075">
              <a:buNone/>
            </a:pPr>
            <a:r>
              <a:rPr lang="en-US" sz="2800" dirty="0"/>
              <a:t>Baptism = evangelical counsels</a:t>
            </a:r>
          </a:p>
          <a:p>
            <a:pPr marL="457200" lvl="1" indent="981075">
              <a:buNone/>
            </a:pPr>
            <a:r>
              <a:rPr lang="en-US" sz="2800" dirty="0"/>
              <a:t>≠ Celibacy and virginity, renunciation of property, and obedience to a superior.</a:t>
            </a:r>
            <a:endParaRPr lang="pt-BR" sz="2800"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2946" y="3581400"/>
            <a:ext cx="2258204" cy="3149600"/>
          </a:xfrm>
          <a:prstGeom prst="rect">
            <a:avLst/>
          </a:prstGeom>
          <a:ln>
            <a:noFill/>
          </a:ln>
          <a:effectLst>
            <a:softEdge rad="112500"/>
          </a:effectLst>
        </p:spPr>
      </p:pic>
    </p:spTree>
    <p:extLst>
      <p:ext uri="{BB962C8B-B14F-4D97-AF65-F5344CB8AC3E}">
        <p14:creationId xmlns:p14="http://schemas.microsoft.com/office/powerpoint/2010/main" val="1535049728"/>
      </p:ext>
    </p:extLst>
  </p:cSld>
  <p:clrMapOvr>
    <a:masterClrMapping/>
  </p:clrMapOvr>
</p:sld>
</file>

<file path=ppt/theme/theme1.xml><?xml version="1.0" encoding="utf-8"?>
<a:theme xmlns:a="http://schemas.openxmlformats.org/drawingml/2006/main" name="Cacho">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391</TotalTime>
  <Words>1015</Words>
  <Application>Microsoft Office PowerPoint</Application>
  <PresentationFormat>Widescreen</PresentationFormat>
  <Paragraphs>104</Paragraphs>
  <Slides>25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25</vt:i4>
      </vt:variant>
    </vt:vector>
  </HeadingPairs>
  <TitlesOfParts>
    <vt:vector size="31" baseType="lpstr">
      <vt:lpstr>Arial</vt:lpstr>
      <vt:lpstr>Calibri</vt:lpstr>
      <vt:lpstr>Century Gothic</vt:lpstr>
      <vt:lpstr>Times New Roman</vt:lpstr>
      <vt:lpstr>Wingdings 3</vt:lpstr>
      <vt:lpstr>Cacho</vt:lpstr>
      <vt:lpstr>The Ministeriality of the Brother in the Church</vt:lpstr>
      <vt:lpstr>Apresentação do PowerPoint</vt:lpstr>
      <vt:lpstr>Apresentação do PowerPoint</vt:lpstr>
      <vt:lpstr> I. Lay Religious in Conciliar Documents</vt:lpstr>
      <vt:lpstr>Insufficient explanation = LG 43</vt:lpstr>
      <vt:lpstr>Apresentação do PowerPoint</vt:lpstr>
      <vt:lpstr> b) Decree Perfectae Caritatis </vt:lpstr>
      <vt:lpstr>Apresentação do PowerPoint</vt:lpstr>
      <vt:lpstr>c) Synod on Consecrated Religious Life - Vita Consecrata.</vt:lpstr>
      <vt:lpstr>d) The Year of Religious Life p. 4</vt:lpstr>
      <vt:lpstr>Apresentação do PowerPoint</vt:lpstr>
      <vt:lpstr>Apresentação do PowerPoint</vt:lpstr>
      <vt:lpstr>Integrating</vt:lpstr>
      <vt:lpstr>The prophetic-missionary dimension</vt:lpstr>
      <vt:lpstr>Apresentação do PowerPoint</vt:lpstr>
      <vt:lpstr>III. THE THEOLOGY OF BROTHER JESUS p. 8</vt:lpstr>
      <vt:lpstr>Apresentação do PowerPoint</vt:lpstr>
      <vt:lpstr>Apresentação do PowerPoint</vt:lpstr>
      <vt:lpstr>Apresentação do PowerPoint</vt:lpstr>
      <vt:lpstr>Apresentação do PowerPoint</vt:lpstr>
      <vt:lpstr>Apresentação do PowerPoint</vt:lpstr>
      <vt:lpstr>Apresentação do PowerPoint</vt:lpstr>
      <vt:lpstr>CHALLENGES TO THE LAY RELIGIOUS (p.14)</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MINISTERIALIDADE DO IRMÃO NA IGREJA</dc:title>
  <dc:creator>Oton Júnior</dc:creator>
  <cp:lastModifiedBy>Alfonso Berger</cp:lastModifiedBy>
  <cp:revision>45</cp:revision>
  <cp:lastPrinted>2018-02-23T00:43:55Z</cp:lastPrinted>
  <dcterms:created xsi:type="dcterms:W3CDTF">2018-02-15T09:24:26Z</dcterms:created>
  <dcterms:modified xsi:type="dcterms:W3CDTF">2018-03-27T13:56:51Z</dcterms:modified>
</cp:coreProperties>
</file>